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8"/>
  </p:notesMasterIdLst>
  <p:sldIdLst>
    <p:sldId id="256" r:id="rId2"/>
    <p:sldId id="269" r:id="rId3"/>
    <p:sldId id="257" r:id="rId4"/>
    <p:sldId id="258" r:id="rId5"/>
    <p:sldId id="259" r:id="rId6"/>
    <p:sldId id="260" r:id="rId7"/>
    <p:sldId id="261" r:id="rId8"/>
    <p:sldId id="262" r:id="rId9"/>
    <p:sldId id="263" r:id="rId10"/>
    <p:sldId id="264" r:id="rId11"/>
    <p:sldId id="265" r:id="rId12"/>
    <p:sldId id="266" r:id="rId13"/>
    <p:sldId id="267" r:id="rId14"/>
    <p:sldId id="270" r:id="rId15"/>
    <p:sldId id="268" r:id="rId16"/>
    <p:sldId id="271" r:id="rId17"/>
  </p:sldIdLst>
  <p:sldSz cx="18288000" cy="10287000"/>
  <p:notesSz cx="6858000" cy="9144000"/>
  <p:embeddedFontLst>
    <p:embeddedFont>
      <p:font typeface="Antonio Light" panose="020B0604020202020204" charset="0"/>
      <p:regular r:id="rId19"/>
    </p:embeddedFont>
    <p:embeddedFont>
      <p:font typeface="Antonio Ultra-Bold" panose="020B0604020202020204" charset="0"/>
      <p:regular r:id="rId20"/>
    </p:embeddedFont>
    <p:embeddedFont>
      <p:font typeface="Montserrat Medium" panose="00000600000000000000" pitchFamily="2" charset="0"/>
      <p:regular r:id="rId21"/>
    </p:embeddedFont>
    <p:embeddedFont>
      <p:font typeface="Raleway" pitchFamily="2" charset="0"/>
      <p:regular r:id="rId22"/>
      <p:bold r:id="rId23"/>
      <p:italic r:id="rId24"/>
      <p:boldItalic r:id="rId25"/>
    </p:embeddedFont>
    <p:embeddedFont>
      <p:font typeface="Raleway Medium" pitchFamily="2" charset="0"/>
      <p:regular r:id="rId26"/>
      <p:italic r:id="rId27"/>
    </p:embeddedFont>
    <p:embeddedFont>
      <p:font typeface="Raleway Ultra-Bold" panose="020B0604020202020204" charset="0"/>
      <p:regular r:id="rId2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p:scale>
          <a:sx n="50" d="100"/>
          <a:sy n="50" d="100"/>
        </p:scale>
        <p:origin x="389"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font" Target="fonts/font10.fntdata"/><Relationship Id="rId10" Type="http://schemas.openxmlformats.org/officeDocument/2006/relationships/slide" Target="slides/slide9.xml"/><Relationship Id="rId19" Type="http://schemas.openxmlformats.org/officeDocument/2006/relationships/font" Target="fonts/font1.fntdata"/><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cap="none" spc="0" normalizeH="0" baseline="0">
                <a:solidFill>
                  <a:schemeClr val="dk1">
                    <a:lumMod val="50000"/>
                    <a:lumOff val="50000"/>
                  </a:schemeClr>
                </a:solidFill>
                <a:latin typeface="+mj-lt"/>
                <a:ea typeface="+mj-ea"/>
                <a:cs typeface="+mj-cs"/>
              </a:defRPr>
            </a:pPr>
            <a:r>
              <a:rPr lang="en-US"/>
              <a:t>Cyber Security Trends.</a:t>
            </a:r>
            <a:endParaRPr lang="en-IN"/>
          </a:p>
        </c:rich>
      </c:tx>
      <c:overlay val="0"/>
      <c:spPr>
        <a:noFill/>
        <a:ln>
          <a:noFill/>
        </a:ln>
        <a:effectLst/>
      </c:spPr>
      <c:txPr>
        <a:bodyPr rot="0" spcFirstLastPara="1" vertOverflow="ellipsis" vert="horz" wrap="square" anchor="ctr" anchorCtr="1"/>
        <a:lstStyle/>
        <a:p>
          <a:pPr>
            <a:defRPr sz="2128" b="1" i="0" u="none" strike="noStrike" kern="1200" cap="none" spc="0" normalizeH="0" baseline="0">
              <a:solidFill>
                <a:schemeClr val="dk1">
                  <a:lumMod val="50000"/>
                  <a:lumOff val="50000"/>
                </a:schemeClr>
              </a:solidFill>
              <a:latin typeface="+mj-lt"/>
              <a:ea typeface="+mj-ea"/>
              <a:cs typeface="+mj-cs"/>
            </a:defRPr>
          </a:pPr>
          <a:endParaRPr lang="en-IN"/>
        </a:p>
      </c:txPr>
    </c:title>
    <c:autoTitleDeleted val="0"/>
    <c:plotArea>
      <c:layout>
        <c:manualLayout>
          <c:layoutTarget val="inner"/>
          <c:xMode val="edge"/>
          <c:yMode val="edge"/>
          <c:x val="7.1019276563939443E-2"/>
          <c:y val="8.473132390709226E-2"/>
          <c:w val="0.92898072343606053"/>
          <c:h val="0.77408461039144305"/>
        </c:manualLayout>
      </c:layout>
      <c:barChart>
        <c:barDir val="col"/>
        <c:grouping val="stacked"/>
        <c:varyColors val="0"/>
        <c:ser>
          <c:idx val="0"/>
          <c:order val="0"/>
          <c:tx>
            <c:strRef>
              <c:f>Sheet1!$B$1</c:f>
              <c:strCache>
                <c:ptCount val="1"/>
                <c:pt idx="0">
                  <c:v>Column1</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dk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dk1">
                          <a:lumMod val="35000"/>
                          <a:lumOff val="65000"/>
                        </a:schemeClr>
                      </a:solidFill>
                      <a:round/>
                    </a:ln>
                    <a:effectLst/>
                  </c:spPr>
                </c15:leaderLines>
              </c:ext>
            </c:extLst>
          </c:dLbls>
          <c:cat>
            <c:numRef>
              <c:f>Sheet1!$A$2:$A$6</c:f>
              <c:numCache>
                <c:formatCode>General</c:formatCode>
                <c:ptCount val="5"/>
                <c:pt idx="0">
                  <c:v>2021</c:v>
                </c:pt>
                <c:pt idx="1">
                  <c:v>2022</c:v>
                </c:pt>
                <c:pt idx="2">
                  <c:v>2023</c:v>
                </c:pt>
                <c:pt idx="3">
                  <c:v>2024</c:v>
                </c:pt>
                <c:pt idx="4">
                  <c:v>2025</c:v>
                </c:pt>
              </c:numCache>
            </c:numRef>
          </c:cat>
          <c:val>
            <c:numRef>
              <c:f>Sheet1!$B$2:$B$6</c:f>
              <c:numCache>
                <c:formatCode>General</c:formatCode>
                <c:ptCount val="5"/>
                <c:pt idx="0">
                  <c:v>4.3</c:v>
                </c:pt>
                <c:pt idx="1">
                  <c:v>2.5</c:v>
                </c:pt>
                <c:pt idx="2">
                  <c:v>3.5</c:v>
                </c:pt>
                <c:pt idx="3">
                  <c:v>4.5</c:v>
                </c:pt>
                <c:pt idx="4">
                  <c:v>3.6</c:v>
                </c:pt>
              </c:numCache>
            </c:numRef>
          </c:val>
          <c:extLst>
            <c:ext xmlns:c16="http://schemas.microsoft.com/office/drawing/2014/chart" uri="{C3380CC4-5D6E-409C-BE32-E72D297353CC}">
              <c16:uniqueId val="{00000000-42ED-4B7E-B777-EB0A7F143E69}"/>
            </c:ext>
          </c:extLst>
        </c:ser>
        <c:ser>
          <c:idx val="1"/>
          <c:order val="1"/>
          <c:tx>
            <c:strRef>
              <c:f>Sheet1!$C$1</c:f>
              <c:strCache>
                <c:ptCount val="1"/>
                <c:pt idx="0">
                  <c:v>Series 2</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dk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dk1">
                          <a:lumMod val="35000"/>
                          <a:lumOff val="65000"/>
                        </a:schemeClr>
                      </a:solidFill>
                      <a:round/>
                    </a:ln>
                    <a:effectLst/>
                  </c:spPr>
                </c15:leaderLines>
              </c:ext>
            </c:extLst>
          </c:dLbls>
          <c:cat>
            <c:numRef>
              <c:f>Sheet1!$A$2:$A$6</c:f>
              <c:numCache>
                <c:formatCode>General</c:formatCode>
                <c:ptCount val="5"/>
                <c:pt idx="0">
                  <c:v>2021</c:v>
                </c:pt>
                <c:pt idx="1">
                  <c:v>2022</c:v>
                </c:pt>
                <c:pt idx="2">
                  <c:v>2023</c:v>
                </c:pt>
                <c:pt idx="3">
                  <c:v>2024</c:v>
                </c:pt>
                <c:pt idx="4">
                  <c:v>2025</c:v>
                </c:pt>
              </c:numCache>
            </c:numRef>
          </c:cat>
          <c:val>
            <c:numRef>
              <c:f>Sheet1!$C$2:$C$6</c:f>
              <c:numCache>
                <c:formatCode>General</c:formatCode>
                <c:ptCount val="5"/>
                <c:pt idx="0">
                  <c:v>2.4</c:v>
                </c:pt>
                <c:pt idx="1">
                  <c:v>4.4000000000000004</c:v>
                </c:pt>
                <c:pt idx="2">
                  <c:v>1.8</c:v>
                </c:pt>
                <c:pt idx="3">
                  <c:v>2.8</c:v>
                </c:pt>
                <c:pt idx="4">
                  <c:v>2.6</c:v>
                </c:pt>
              </c:numCache>
            </c:numRef>
          </c:val>
          <c:extLst>
            <c:ext xmlns:c16="http://schemas.microsoft.com/office/drawing/2014/chart" uri="{C3380CC4-5D6E-409C-BE32-E72D297353CC}">
              <c16:uniqueId val="{00000001-42ED-4B7E-B777-EB0A7F143E69}"/>
            </c:ext>
          </c:extLst>
        </c:ser>
        <c:ser>
          <c:idx val="2"/>
          <c:order val="2"/>
          <c:tx>
            <c:strRef>
              <c:f>Sheet1!$D$1</c:f>
              <c:strCache>
                <c:ptCount val="1"/>
                <c:pt idx="0">
                  <c:v>Series 3</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dk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dk1">
                          <a:lumMod val="35000"/>
                          <a:lumOff val="65000"/>
                        </a:schemeClr>
                      </a:solidFill>
                      <a:round/>
                    </a:ln>
                    <a:effectLst/>
                  </c:spPr>
                </c15:leaderLines>
              </c:ext>
            </c:extLst>
          </c:dLbls>
          <c:cat>
            <c:numRef>
              <c:f>Sheet1!$A$2:$A$6</c:f>
              <c:numCache>
                <c:formatCode>General</c:formatCode>
                <c:ptCount val="5"/>
                <c:pt idx="0">
                  <c:v>2021</c:v>
                </c:pt>
                <c:pt idx="1">
                  <c:v>2022</c:v>
                </c:pt>
                <c:pt idx="2">
                  <c:v>2023</c:v>
                </c:pt>
                <c:pt idx="3">
                  <c:v>2024</c:v>
                </c:pt>
                <c:pt idx="4">
                  <c:v>2025</c:v>
                </c:pt>
              </c:numCache>
            </c:numRef>
          </c:cat>
          <c:val>
            <c:numRef>
              <c:f>Sheet1!$D$2:$D$6</c:f>
              <c:numCache>
                <c:formatCode>General</c:formatCode>
                <c:ptCount val="5"/>
                <c:pt idx="0">
                  <c:v>2</c:v>
                </c:pt>
                <c:pt idx="1">
                  <c:v>2</c:v>
                </c:pt>
                <c:pt idx="2">
                  <c:v>3</c:v>
                </c:pt>
                <c:pt idx="3">
                  <c:v>5</c:v>
                </c:pt>
                <c:pt idx="4">
                  <c:v>4</c:v>
                </c:pt>
              </c:numCache>
            </c:numRef>
          </c:val>
          <c:extLst>
            <c:ext xmlns:c16="http://schemas.microsoft.com/office/drawing/2014/chart" uri="{C3380CC4-5D6E-409C-BE32-E72D297353CC}">
              <c16:uniqueId val="{00000002-42ED-4B7E-B777-EB0A7F143E69}"/>
            </c:ext>
          </c:extLst>
        </c:ser>
        <c:dLbls>
          <c:dLblPos val="ctr"/>
          <c:showLegendKey val="0"/>
          <c:showVal val="1"/>
          <c:showCatName val="0"/>
          <c:showSerName val="0"/>
          <c:showPercent val="0"/>
          <c:showBubbleSize val="0"/>
        </c:dLbls>
        <c:gapWidth val="150"/>
        <c:overlap val="100"/>
        <c:axId val="250793648"/>
        <c:axId val="250794128"/>
      </c:barChart>
      <c:catAx>
        <c:axId val="250793648"/>
        <c:scaling>
          <c:orientation val="minMax"/>
        </c:scaling>
        <c:delete val="0"/>
        <c:axPos val="b"/>
        <c:majorGridlines>
          <c:spPr>
            <a:ln w="9525" cap="flat" cmpd="sng" algn="ctr">
              <a:solidFill>
                <a:schemeClr val="dk1">
                  <a:lumMod val="15000"/>
                  <a:lumOff val="85000"/>
                </a:schemeClr>
              </a:solidFill>
              <a:round/>
            </a:ln>
            <a:effectLst/>
          </c:spPr>
        </c:majorGridlines>
        <c:title>
          <c:overlay val="0"/>
          <c:spPr>
            <a:noFill/>
            <a:ln>
              <a:noFill/>
            </a:ln>
            <a:effectLst/>
          </c:spPr>
          <c:txPr>
            <a:bodyPr rot="0" spcFirstLastPara="1" vertOverflow="ellipsis" vert="horz" wrap="square" anchor="ctr" anchorCtr="1"/>
            <a:lstStyle/>
            <a:p>
              <a:pPr>
                <a:defRPr sz="1197" b="1" i="0" u="none" strike="noStrike" kern="1200" baseline="0">
                  <a:solidFill>
                    <a:schemeClr val="dk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197" b="0" i="0" u="none" strike="noStrike" kern="1200" cap="none" spc="0" normalizeH="0" baseline="0">
                <a:solidFill>
                  <a:schemeClr val="dk1">
                    <a:lumMod val="65000"/>
                    <a:lumOff val="35000"/>
                  </a:schemeClr>
                </a:solidFill>
                <a:latin typeface="+mn-lt"/>
                <a:ea typeface="+mn-ea"/>
                <a:cs typeface="+mn-cs"/>
              </a:defRPr>
            </a:pPr>
            <a:endParaRPr lang="en-US"/>
          </a:p>
        </c:txPr>
        <c:crossAx val="250794128"/>
        <c:crosses val="autoZero"/>
        <c:auto val="1"/>
        <c:lblAlgn val="ctr"/>
        <c:lblOffset val="100"/>
        <c:noMultiLvlLbl val="0"/>
      </c:catAx>
      <c:valAx>
        <c:axId val="250794128"/>
        <c:scaling>
          <c:orientation val="minMax"/>
        </c:scaling>
        <c:delete val="0"/>
        <c:axPos val="l"/>
        <c:majorGridlines>
          <c:spPr>
            <a:ln w="9525" cap="flat" cmpd="sng" algn="ctr">
              <a:solidFill>
                <a:schemeClr val="dk1">
                  <a:lumMod val="15000"/>
                  <a:lumOff val="85000"/>
                </a:schemeClr>
              </a:solidFill>
              <a:round/>
            </a:ln>
            <a:effectLst/>
          </c:spPr>
        </c:majorGridlines>
        <c:title>
          <c:tx>
            <c:rich>
              <a:bodyPr rot="-5400000" spcFirstLastPara="1" vertOverflow="ellipsis" vert="horz" wrap="square" anchor="ctr" anchorCtr="1"/>
              <a:lstStyle/>
              <a:p>
                <a:pPr>
                  <a:defRPr sz="1197" b="1" i="0" u="none" strike="noStrike" kern="1200" baseline="0">
                    <a:solidFill>
                      <a:schemeClr val="dk1">
                        <a:lumMod val="65000"/>
                        <a:lumOff val="35000"/>
                      </a:schemeClr>
                    </a:solidFill>
                    <a:latin typeface="+mn-lt"/>
                    <a:ea typeface="+mn-ea"/>
                    <a:cs typeface="+mn-cs"/>
                  </a:defRPr>
                </a:pPr>
                <a:endParaRPr lang="en-IN" dirty="0"/>
              </a:p>
            </c:rich>
          </c:tx>
          <c:overlay val="0"/>
          <c:spPr>
            <a:noFill/>
            <a:ln>
              <a:noFill/>
            </a:ln>
            <a:effectLst/>
          </c:spPr>
          <c:txPr>
            <a:bodyPr rot="-5400000" spcFirstLastPara="1" vertOverflow="ellipsis" vert="horz" wrap="square" anchor="ctr" anchorCtr="1"/>
            <a:lstStyle/>
            <a:p>
              <a:pPr>
                <a:defRPr sz="1197" b="1" i="0" u="none" strike="noStrike" kern="1200" baseline="0">
                  <a:solidFill>
                    <a:schemeClr val="dk1">
                      <a:lumMod val="65000"/>
                      <a:lumOff val="35000"/>
                    </a:schemeClr>
                  </a:solidFill>
                  <a:latin typeface="+mn-lt"/>
                  <a:ea typeface="+mn-ea"/>
                  <a:cs typeface="+mn-cs"/>
                </a:defRPr>
              </a:pPr>
              <a:endParaRPr lang="en-IN"/>
            </a:p>
          </c:txPr>
        </c:title>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dk1">
                    <a:lumMod val="65000"/>
                    <a:lumOff val="35000"/>
                  </a:schemeClr>
                </a:solidFill>
                <a:latin typeface="+mn-lt"/>
                <a:ea typeface="+mn-ea"/>
                <a:cs typeface="+mn-cs"/>
              </a:defRPr>
            </a:pPr>
            <a:endParaRPr lang="en-US"/>
          </a:p>
        </c:txPr>
        <c:crossAx val="250793648"/>
        <c:crosses val="autoZero"/>
        <c:crossBetween val="between"/>
      </c:valAx>
      <c:spPr>
        <a:pattFill prst="ltDnDiag">
          <a:fgClr>
            <a:schemeClr val="dk1">
              <a:lumMod val="15000"/>
              <a:lumOff val="85000"/>
            </a:schemeClr>
          </a:fgClr>
          <a:bgClr>
            <a:schemeClr val="lt1"/>
          </a:bgClr>
        </a:patt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dk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03">
  <cs:axisTitle>
    <cs:lnRef idx="0"/>
    <cs:fillRef idx="0"/>
    <cs:effectRef idx="0"/>
    <cs:fontRef idx="minor">
      <a:schemeClr val="dk1">
        <a:lumMod val="65000"/>
        <a:lumOff val="35000"/>
      </a:schemeClr>
    </cs:fontRef>
    <cs:defRPr sz="1197"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064"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1197"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2128"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C2128AA-349B-48DC-8E8A-2DE425CB0090}" type="doc">
      <dgm:prSet loTypeId="urn:microsoft.com/office/officeart/2011/layout/HexagonRadial" loCatId="cycle" qsTypeId="urn:microsoft.com/office/officeart/2005/8/quickstyle/simple1" qsCatId="simple" csTypeId="urn:microsoft.com/office/officeart/2005/8/colors/colorful1" csCatId="colorful" phldr="1"/>
      <dgm:spPr/>
      <dgm:t>
        <a:bodyPr/>
        <a:lstStyle/>
        <a:p>
          <a:endParaRPr lang="en-IN"/>
        </a:p>
      </dgm:t>
    </dgm:pt>
    <dgm:pt modelId="{5C22C92B-5AB4-4164-AABA-9BDAA9EEA25B}">
      <dgm:prSet phldrT="[Text]"/>
      <dgm:spPr/>
      <dgm:t>
        <a:bodyPr/>
        <a:lstStyle/>
        <a:p>
          <a:r>
            <a:rPr lang="en-US" dirty="0"/>
            <a:t>Network Security</a:t>
          </a:r>
          <a:endParaRPr lang="en-IN" dirty="0"/>
        </a:p>
      </dgm:t>
    </dgm:pt>
    <dgm:pt modelId="{AFC1849E-8B64-401C-AC77-098B78624FFD}" type="parTrans" cxnId="{A7F55E3A-2A1D-47CC-9CCD-6A60417F631B}">
      <dgm:prSet/>
      <dgm:spPr/>
      <dgm:t>
        <a:bodyPr/>
        <a:lstStyle/>
        <a:p>
          <a:endParaRPr lang="en-IN"/>
        </a:p>
      </dgm:t>
    </dgm:pt>
    <dgm:pt modelId="{3D926F7E-831F-4468-AE9B-51D800A1E97E}" type="sibTrans" cxnId="{A7F55E3A-2A1D-47CC-9CCD-6A60417F631B}">
      <dgm:prSet/>
      <dgm:spPr/>
      <dgm:t>
        <a:bodyPr/>
        <a:lstStyle/>
        <a:p>
          <a:endParaRPr lang="en-IN"/>
        </a:p>
      </dgm:t>
    </dgm:pt>
    <dgm:pt modelId="{C777EC3C-E943-40A5-B2BD-AAD0A099EC38}">
      <dgm:prSet phldrT="[Text]"/>
      <dgm:spPr/>
      <dgm:t>
        <a:bodyPr/>
        <a:lstStyle/>
        <a:p>
          <a:r>
            <a:rPr lang="en-US" dirty="0"/>
            <a:t>Application Security</a:t>
          </a:r>
          <a:endParaRPr lang="en-IN" dirty="0"/>
        </a:p>
      </dgm:t>
    </dgm:pt>
    <dgm:pt modelId="{58EB6A0B-36B5-40DD-B343-C89FFFE7A7D7}" type="parTrans" cxnId="{1C5AE2A1-AD47-4944-9AD2-D0026E985CBB}">
      <dgm:prSet/>
      <dgm:spPr/>
      <dgm:t>
        <a:bodyPr/>
        <a:lstStyle/>
        <a:p>
          <a:endParaRPr lang="en-IN"/>
        </a:p>
      </dgm:t>
    </dgm:pt>
    <dgm:pt modelId="{82B31195-69AB-4C2A-8B31-E223E7C76E2F}" type="sibTrans" cxnId="{1C5AE2A1-AD47-4944-9AD2-D0026E985CBB}">
      <dgm:prSet/>
      <dgm:spPr/>
      <dgm:t>
        <a:bodyPr/>
        <a:lstStyle/>
        <a:p>
          <a:endParaRPr lang="en-IN"/>
        </a:p>
      </dgm:t>
    </dgm:pt>
    <dgm:pt modelId="{088251F5-96CD-4D70-BE15-FF7927D933D2}">
      <dgm:prSet phldrT="[Text]"/>
      <dgm:spPr/>
      <dgm:t>
        <a:bodyPr/>
        <a:lstStyle/>
        <a:p>
          <a:r>
            <a:rPr lang="en-US" dirty="0"/>
            <a:t>Cloud Security</a:t>
          </a:r>
          <a:endParaRPr lang="en-IN" dirty="0"/>
        </a:p>
      </dgm:t>
    </dgm:pt>
    <dgm:pt modelId="{582D53F8-2439-4BD8-84E7-E84DA85A87E0}" type="parTrans" cxnId="{753C18E6-4E46-4096-A445-DA8F94E886CF}">
      <dgm:prSet/>
      <dgm:spPr/>
      <dgm:t>
        <a:bodyPr/>
        <a:lstStyle/>
        <a:p>
          <a:endParaRPr lang="en-IN"/>
        </a:p>
      </dgm:t>
    </dgm:pt>
    <dgm:pt modelId="{98CC9296-9AA0-4E6D-B500-393A0702199E}" type="sibTrans" cxnId="{753C18E6-4E46-4096-A445-DA8F94E886CF}">
      <dgm:prSet/>
      <dgm:spPr/>
      <dgm:t>
        <a:bodyPr/>
        <a:lstStyle/>
        <a:p>
          <a:endParaRPr lang="en-IN"/>
        </a:p>
      </dgm:t>
    </dgm:pt>
    <dgm:pt modelId="{69A63167-BD8E-4BC0-A414-962691731C46}">
      <dgm:prSet phldrT="[Text]"/>
      <dgm:spPr/>
      <dgm:t>
        <a:bodyPr/>
        <a:lstStyle/>
        <a:p>
          <a:r>
            <a:rPr lang="en-US" dirty="0"/>
            <a:t>Web Security</a:t>
          </a:r>
          <a:endParaRPr lang="en-IN" dirty="0"/>
        </a:p>
      </dgm:t>
    </dgm:pt>
    <dgm:pt modelId="{DE43C320-0D26-4531-B5F4-E291017C7AA9}" type="parTrans" cxnId="{784AA45D-1158-4314-AE66-C3C628843068}">
      <dgm:prSet/>
      <dgm:spPr/>
      <dgm:t>
        <a:bodyPr/>
        <a:lstStyle/>
        <a:p>
          <a:endParaRPr lang="en-IN"/>
        </a:p>
      </dgm:t>
    </dgm:pt>
    <dgm:pt modelId="{290EEA17-3CE6-48AA-A09C-B8B5205A53DB}" type="sibTrans" cxnId="{784AA45D-1158-4314-AE66-C3C628843068}">
      <dgm:prSet/>
      <dgm:spPr/>
      <dgm:t>
        <a:bodyPr/>
        <a:lstStyle/>
        <a:p>
          <a:endParaRPr lang="en-IN"/>
        </a:p>
      </dgm:t>
    </dgm:pt>
    <dgm:pt modelId="{5A01D97C-0B9A-45E4-842E-CD30D437DCAF}">
      <dgm:prSet phldrT="[Text]"/>
      <dgm:spPr/>
      <dgm:t>
        <a:bodyPr/>
        <a:lstStyle/>
        <a:p>
          <a:r>
            <a:rPr lang="en-US" dirty="0"/>
            <a:t>Mobile Security</a:t>
          </a:r>
          <a:endParaRPr lang="en-IN" dirty="0"/>
        </a:p>
      </dgm:t>
    </dgm:pt>
    <dgm:pt modelId="{C5178140-6C86-4C2F-87A9-0EBC1E04E8A8}" type="parTrans" cxnId="{E86A0F39-041A-48F5-B3D2-63DD12948A73}">
      <dgm:prSet/>
      <dgm:spPr/>
      <dgm:t>
        <a:bodyPr/>
        <a:lstStyle/>
        <a:p>
          <a:endParaRPr lang="en-IN"/>
        </a:p>
      </dgm:t>
    </dgm:pt>
    <dgm:pt modelId="{54D79778-28D8-4F93-BC6C-64D4396B564D}" type="sibTrans" cxnId="{E86A0F39-041A-48F5-B3D2-63DD12948A73}">
      <dgm:prSet/>
      <dgm:spPr/>
      <dgm:t>
        <a:bodyPr/>
        <a:lstStyle/>
        <a:p>
          <a:endParaRPr lang="en-IN"/>
        </a:p>
      </dgm:t>
    </dgm:pt>
    <dgm:pt modelId="{508BDFDE-F0FE-480B-A144-C14F3A8DB8F3}">
      <dgm:prSet phldrT="[Text]"/>
      <dgm:spPr/>
      <dgm:t>
        <a:bodyPr/>
        <a:lstStyle/>
        <a:p>
          <a:r>
            <a:rPr lang="en-US" dirty="0"/>
            <a:t>IOT Security</a:t>
          </a:r>
          <a:endParaRPr lang="en-IN" dirty="0"/>
        </a:p>
      </dgm:t>
    </dgm:pt>
    <dgm:pt modelId="{C2B7E44B-A09E-4B6D-BCD2-A5906BA868FE}" type="parTrans" cxnId="{1F7BD32A-6ABD-449B-AA18-94164347A2A1}">
      <dgm:prSet/>
      <dgm:spPr/>
      <dgm:t>
        <a:bodyPr/>
        <a:lstStyle/>
        <a:p>
          <a:endParaRPr lang="en-IN"/>
        </a:p>
      </dgm:t>
    </dgm:pt>
    <dgm:pt modelId="{C6F77EEE-E74D-48F4-A5D9-221E10035752}" type="sibTrans" cxnId="{1F7BD32A-6ABD-449B-AA18-94164347A2A1}">
      <dgm:prSet/>
      <dgm:spPr/>
      <dgm:t>
        <a:bodyPr/>
        <a:lstStyle/>
        <a:p>
          <a:endParaRPr lang="en-IN"/>
        </a:p>
      </dgm:t>
    </dgm:pt>
    <dgm:pt modelId="{2B99B9A4-1751-48C9-91B0-EE5BD77806FC}">
      <dgm:prSet phldrT="[Text]"/>
      <dgm:spPr/>
      <dgm:t>
        <a:bodyPr/>
        <a:lstStyle/>
        <a:p>
          <a:r>
            <a:rPr lang="en-US" dirty="0"/>
            <a:t>Virus Security</a:t>
          </a:r>
          <a:endParaRPr lang="en-IN" dirty="0"/>
        </a:p>
      </dgm:t>
    </dgm:pt>
    <dgm:pt modelId="{5F3BB25F-5865-4B47-8952-7024CF22B698}" type="parTrans" cxnId="{D63E6F77-76C5-4B2B-8B46-F5DB391EA74C}">
      <dgm:prSet/>
      <dgm:spPr/>
      <dgm:t>
        <a:bodyPr/>
        <a:lstStyle/>
        <a:p>
          <a:endParaRPr lang="en-IN"/>
        </a:p>
      </dgm:t>
    </dgm:pt>
    <dgm:pt modelId="{A5F40932-6E31-45F9-9E72-4CF21D7FD6CA}" type="sibTrans" cxnId="{D63E6F77-76C5-4B2B-8B46-F5DB391EA74C}">
      <dgm:prSet/>
      <dgm:spPr/>
      <dgm:t>
        <a:bodyPr/>
        <a:lstStyle/>
        <a:p>
          <a:endParaRPr lang="en-IN"/>
        </a:p>
      </dgm:t>
    </dgm:pt>
    <dgm:pt modelId="{BDE040F3-9414-40A4-A729-6DC555BFFC44}" type="pres">
      <dgm:prSet presAssocID="{0C2128AA-349B-48DC-8E8A-2DE425CB0090}" presName="Name0" presStyleCnt="0">
        <dgm:presLayoutVars>
          <dgm:chMax val="1"/>
          <dgm:chPref val="1"/>
          <dgm:dir/>
          <dgm:animOne val="branch"/>
          <dgm:animLvl val="lvl"/>
        </dgm:presLayoutVars>
      </dgm:prSet>
      <dgm:spPr/>
    </dgm:pt>
    <dgm:pt modelId="{8748B135-89D4-46E2-B72E-62EA72942FFF}" type="pres">
      <dgm:prSet presAssocID="{5C22C92B-5AB4-4164-AABA-9BDAA9EEA25B}" presName="Parent" presStyleLbl="node0" presStyleIdx="0" presStyleCnt="1">
        <dgm:presLayoutVars>
          <dgm:chMax val="6"/>
          <dgm:chPref val="6"/>
        </dgm:presLayoutVars>
      </dgm:prSet>
      <dgm:spPr/>
    </dgm:pt>
    <dgm:pt modelId="{0D07A63B-D36A-4ADA-9205-586785F092D5}" type="pres">
      <dgm:prSet presAssocID="{C777EC3C-E943-40A5-B2BD-AAD0A099EC38}" presName="Accent1" presStyleCnt="0"/>
      <dgm:spPr/>
    </dgm:pt>
    <dgm:pt modelId="{F6762A0F-F5C1-4621-A01B-B0E194927708}" type="pres">
      <dgm:prSet presAssocID="{C777EC3C-E943-40A5-B2BD-AAD0A099EC38}" presName="Accent" presStyleLbl="bgShp" presStyleIdx="0" presStyleCnt="6"/>
      <dgm:spPr/>
    </dgm:pt>
    <dgm:pt modelId="{E5EC6A74-46D7-4741-A322-2D929574633E}" type="pres">
      <dgm:prSet presAssocID="{C777EC3C-E943-40A5-B2BD-AAD0A099EC38}" presName="Child1" presStyleLbl="node1" presStyleIdx="0" presStyleCnt="6">
        <dgm:presLayoutVars>
          <dgm:chMax val="0"/>
          <dgm:chPref val="0"/>
          <dgm:bulletEnabled val="1"/>
        </dgm:presLayoutVars>
      </dgm:prSet>
      <dgm:spPr/>
    </dgm:pt>
    <dgm:pt modelId="{0D81924A-C87D-4B65-9E53-61F2FE7077D7}" type="pres">
      <dgm:prSet presAssocID="{088251F5-96CD-4D70-BE15-FF7927D933D2}" presName="Accent2" presStyleCnt="0"/>
      <dgm:spPr/>
    </dgm:pt>
    <dgm:pt modelId="{F0ECBA2C-9FD1-4806-B07D-E6EDDF73F3D8}" type="pres">
      <dgm:prSet presAssocID="{088251F5-96CD-4D70-BE15-FF7927D933D2}" presName="Accent" presStyleLbl="bgShp" presStyleIdx="1" presStyleCnt="6"/>
      <dgm:spPr/>
    </dgm:pt>
    <dgm:pt modelId="{973FCDB0-C8F1-474E-A0C1-CEEABCD6EE34}" type="pres">
      <dgm:prSet presAssocID="{088251F5-96CD-4D70-BE15-FF7927D933D2}" presName="Child2" presStyleLbl="node1" presStyleIdx="1" presStyleCnt="6">
        <dgm:presLayoutVars>
          <dgm:chMax val="0"/>
          <dgm:chPref val="0"/>
          <dgm:bulletEnabled val="1"/>
        </dgm:presLayoutVars>
      </dgm:prSet>
      <dgm:spPr/>
    </dgm:pt>
    <dgm:pt modelId="{D86919EB-22B5-4FA9-BA6A-D242F62EF166}" type="pres">
      <dgm:prSet presAssocID="{69A63167-BD8E-4BC0-A414-962691731C46}" presName="Accent3" presStyleCnt="0"/>
      <dgm:spPr/>
    </dgm:pt>
    <dgm:pt modelId="{77FBCB90-774E-4441-9694-0C31FF51702A}" type="pres">
      <dgm:prSet presAssocID="{69A63167-BD8E-4BC0-A414-962691731C46}" presName="Accent" presStyleLbl="bgShp" presStyleIdx="2" presStyleCnt="6"/>
      <dgm:spPr/>
    </dgm:pt>
    <dgm:pt modelId="{DD2198F3-874E-48EC-A90B-46365E4B7EC2}" type="pres">
      <dgm:prSet presAssocID="{69A63167-BD8E-4BC0-A414-962691731C46}" presName="Child3" presStyleLbl="node1" presStyleIdx="2" presStyleCnt="6">
        <dgm:presLayoutVars>
          <dgm:chMax val="0"/>
          <dgm:chPref val="0"/>
          <dgm:bulletEnabled val="1"/>
        </dgm:presLayoutVars>
      </dgm:prSet>
      <dgm:spPr/>
    </dgm:pt>
    <dgm:pt modelId="{F509D346-AC64-49D1-B42A-10113E27C059}" type="pres">
      <dgm:prSet presAssocID="{5A01D97C-0B9A-45E4-842E-CD30D437DCAF}" presName="Accent4" presStyleCnt="0"/>
      <dgm:spPr/>
    </dgm:pt>
    <dgm:pt modelId="{6B0F4F7D-E10E-46F3-BEF4-C28AA2E87626}" type="pres">
      <dgm:prSet presAssocID="{5A01D97C-0B9A-45E4-842E-CD30D437DCAF}" presName="Accent" presStyleLbl="bgShp" presStyleIdx="3" presStyleCnt="6"/>
      <dgm:spPr/>
    </dgm:pt>
    <dgm:pt modelId="{6E0046FB-1A31-41F9-8058-FFD3DF3FD822}" type="pres">
      <dgm:prSet presAssocID="{5A01D97C-0B9A-45E4-842E-CD30D437DCAF}" presName="Child4" presStyleLbl="node1" presStyleIdx="3" presStyleCnt="6">
        <dgm:presLayoutVars>
          <dgm:chMax val="0"/>
          <dgm:chPref val="0"/>
          <dgm:bulletEnabled val="1"/>
        </dgm:presLayoutVars>
      </dgm:prSet>
      <dgm:spPr/>
    </dgm:pt>
    <dgm:pt modelId="{B3592D8A-E639-489C-9544-30D1FBE12631}" type="pres">
      <dgm:prSet presAssocID="{508BDFDE-F0FE-480B-A144-C14F3A8DB8F3}" presName="Accent5" presStyleCnt="0"/>
      <dgm:spPr/>
    </dgm:pt>
    <dgm:pt modelId="{EED5C41F-4990-46A1-8BBF-16D8BBEC1761}" type="pres">
      <dgm:prSet presAssocID="{508BDFDE-F0FE-480B-A144-C14F3A8DB8F3}" presName="Accent" presStyleLbl="bgShp" presStyleIdx="4" presStyleCnt="6"/>
      <dgm:spPr/>
    </dgm:pt>
    <dgm:pt modelId="{31A8B4A1-A77F-478B-BA81-973D8E7E785D}" type="pres">
      <dgm:prSet presAssocID="{508BDFDE-F0FE-480B-A144-C14F3A8DB8F3}" presName="Child5" presStyleLbl="node1" presStyleIdx="4" presStyleCnt="6">
        <dgm:presLayoutVars>
          <dgm:chMax val="0"/>
          <dgm:chPref val="0"/>
          <dgm:bulletEnabled val="1"/>
        </dgm:presLayoutVars>
      </dgm:prSet>
      <dgm:spPr/>
    </dgm:pt>
    <dgm:pt modelId="{5814BD55-356A-4629-A90A-92629064DE51}" type="pres">
      <dgm:prSet presAssocID="{2B99B9A4-1751-48C9-91B0-EE5BD77806FC}" presName="Accent6" presStyleCnt="0"/>
      <dgm:spPr/>
    </dgm:pt>
    <dgm:pt modelId="{37D71EE2-5DE6-4F16-B5B8-62D13D45F5D2}" type="pres">
      <dgm:prSet presAssocID="{2B99B9A4-1751-48C9-91B0-EE5BD77806FC}" presName="Accent" presStyleLbl="bgShp" presStyleIdx="5" presStyleCnt="6"/>
      <dgm:spPr/>
    </dgm:pt>
    <dgm:pt modelId="{98245BF0-65BD-4FA6-B494-6EBED5BF46A7}" type="pres">
      <dgm:prSet presAssocID="{2B99B9A4-1751-48C9-91B0-EE5BD77806FC}" presName="Child6" presStyleLbl="node1" presStyleIdx="5" presStyleCnt="6">
        <dgm:presLayoutVars>
          <dgm:chMax val="0"/>
          <dgm:chPref val="0"/>
          <dgm:bulletEnabled val="1"/>
        </dgm:presLayoutVars>
      </dgm:prSet>
      <dgm:spPr/>
    </dgm:pt>
  </dgm:ptLst>
  <dgm:cxnLst>
    <dgm:cxn modelId="{7AF4D624-F29E-46F1-A2EE-0853EA9C43ED}" type="presOf" srcId="{2B99B9A4-1751-48C9-91B0-EE5BD77806FC}" destId="{98245BF0-65BD-4FA6-B494-6EBED5BF46A7}" srcOrd="0" destOrd="0" presId="urn:microsoft.com/office/officeart/2011/layout/HexagonRadial"/>
    <dgm:cxn modelId="{1F7BD32A-6ABD-449B-AA18-94164347A2A1}" srcId="{5C22C92B-5AB4-4164-AABA-9BDAA9EEA25B}" destId="{508BDFDE-F0FE-480B-A144-C14F3A8DB8F3}" srcOrd="4" destOrd="0" parTransId="{C2B7E44B-A09E-4B6D-BCD2-A5906BA868FE}" sibTransId="{C6F77EEE-E74D-48F4-A5D9-221E10035752}"/>
    <dgm:cxn modelId="{E86A0F39-041A-48F5-B3D2-63DD12948A73}" srcId="{5C22C92B-5AB4-4164-AABA-9BDAA9EEA25B}" destId="{5A01D97C-0B9A-45E4-842E-CD30D437DCAF}" srcOrd="3" destOrd="0" parTransId="{C5178140-6C86-4C2F-87A9-0EBC1E04E8A8}" sibTransId="{54D79778-28D8-4F93-BC6C-64D4396B564D}"/>
    <dgm:cxn modelId="{A7F55E3A-2A1D-47CC-9CCD-6A60417F631B}" srcId="{0C2128AA-349B-48DC-8E8A-2DE425CB0090}" destId="{5C22C92B-5AB4-4164-AABA-9BDAA9EEA25B}" srcOrd="0" destOrd="0" parTransId="{AFC1849E-8B64-401C-AC77-098B78624FFD}" sibTransId="{3D926F7E-831F-4468-AE9B-51D800A1E97E}"/>
    <dgm:cxn modelId="{784AA45D-1158-4314-AE66-C3C628843068}" srcId="{5C22C92B-5AB4-4164-AABA-9BDAA9EEA25B}" destId="{69A63167-BD8E-4BC0-A414-962691731C46}" srcOrd="2" destOrd="0" parTransId="{DE43C320-0D26-4531-B5F4-E291017C7AA9}" sibTransId="{290EEA17-3CE6-48AA-A09C-B8B5205A53DB}"/>
    <dgm:cxn modelId="{CCF45F75-663E-4620-B0CF-FF4B2F9A03C5}" type="presOf" srcId="{5A01D97C-0B9A-45E4-842E-CD30D437DCAF}" destId="{6E0046FB-1A31-41F9-8058-FFD3DF3FD822}" srcOrd="0" destOrd="0" presId="urn:microsoft.com/office/officeart/2011/layout/HexagonRadial"/>
    <dgm:cxn modelId="{D63E6F77-76C5-4B2B-8B46-F5DB391EA74C}" srcId="{5C22C92B-5AB4-4164-AABA-9BDAA9EEA25B}" destId="{2B99B9A4-1751-48C9-91B0-EE5BD77806FC}" srcOrd="5" destOrd="0" parTransId="{5F3BB25F-5865-4B47-8952-7024CF22B698}" sibTransId="{A5F40932-6E31-45F9-9E72-4CF21D7FD6CA}"/>
    <dgm:cxn modelId="{FC76CF57-9B2B-4A24-ACA1-D0CB0D3B42D7}" type="presOf" srcId="{0C2128AA-349B-48DC-8E8A-2DE425CB0090}" destId="{BDE040F3-9414-40A4-A729-6DC555BFFC44}" srcOrd="0" destOrd="0" presId="urn:microsoft.com/office/officeart/2011/layout/HexagonRadial"/>
    <dgm:cxn modelId="{C8EC8B88-5BB4-41FF-A837-84734217AEC4}" type="presOf" srcId="{69A63167-BD8E-4BC0-A414-962691731C46}" destId="{DD2198F3-874E-48EC-A90B-46365E4B7EC2}" srcOrd="0" destOrd="0" presId="urn:microsoft.com/office/officeart/2011/layout/HexagonRadial"/>
    <dgm:cxn modelId="{1BF5E399-4C63-4BCF-9340-76152B2F951A}" type="presOf" srcId="{C777EC3C-E943-40A5-B2BD-AAD0A099EC38}" destId="{E5EC6A74-46D7-4741-A322-2D929574633E}" srcOrd="0" destOrd="0" presId="urn:microsoft.com/office/officeart/2011/layout/HexagonRadial"/>
    <dgm:cxn modelId="{1C5AE2A1-AD47-4944-9AD2-D0026E985CBB}" srcId="{5C22C92B-5AB4-4164-AABA-9BDAA9EEA25B}" destId="{C777EC3C-E943-40A5-B2BD-AAD0A099EC38}" srcOrd="0" destOrd="0" parTransId="{58EB6A0B-36B5-40DD-B343-C89FFFE7A7D7}" sibTransId="{82B31195-69AB-4C2A-8B31-E223E7C76E2F}"/>
    <dgm:cxn modelId="{BF0BC1A4-C778-4A68-B081-7EDD2724AF0D}" type="presOf" srcId="{088251F5-96CD-4D70-BE15-FF7927D933D2}" destId="{973FCDB0-C8F1-474E-A0C1-CEEABCD6EE34}" srcOrd="0" destOrd="0" presId="urn:microsoft.com/office/officeart/2011/layout/HexagonRadial"/>
    <dgm:cxn modelId="{1F499EB9-3A07-4EF7-BE50-B25651C4173B}" type="presOf" srcId="{508BDFDE-F0FE-480B-A144-C14F3A8DB8F3}" destId="{31A8B4A1-A77F-478B-BA81-973D8E7E785D}" srcOrd="0" destOrd="0" presId="urn:microsoft.com/office/officeart/2011/layout/HexagonRadial"/>
    <dgm:cxn modelId="{753C18E6-4E46-4096-A445-DA8F94E886CF}" srcId="{5C22C92B-5AB4-4164-AABA-9BDAA9EEA25B}" destId="{088251F5-96CD-4D70-BE15-FF7927D933D2}" srcOrd="1" destOrd="0" parTransId="{582D53F8-2439-4BD8-84E7-E84DA85A87E0}" sibTransId="{98CC9296-9AA0-4E6D-B500-393A0702199E}"/>
    <dgm:cxn modelId="{94169AF8-FA8A-44E0-A889-9F73093C48E3}" type="presOf" srcId="{5C22C92B-5AB4-4164-AABA-9BDAA9EEA25B}" destId="{8748B135-89D4-46E2-B72E-62EA72942FFF}" srcOrd="0" destOrd="0" presId="urn:microsoft.com/office/officeart/2011/layout/HexagonRadial"/>
    <dgm:cxn modelId="{D1B73CB5-BE07-4EBF-8DEF-E372D34A2E94}" type="presParOf" srcId="{BDE040F3-9414-40A4-A729-6DC555BFFC44}" destId="{8748B135-89D4-46E2-B72E-62EA72942FFF}" srcOrd="0" destOrd="0" presId="urn:microsoft.com/office/officeart/2011/layout/HexagonRadial"/>
    <dgm:cxn modelId="{B03040D2-AFED-4355-8974-E26FA86051E3}" type="presParOf" srcId="{BDE040F3-9414-40A4-A729-6DC555BFFC44}" destId="{0D07A63B-D36A-4ADA-9205-586785F092D5}" srcOrd="1" destOrd="0" presId="urn:microsoft.com/office/officeart/2011/layout/HexagonRadial"/>
    <dgm:cxn modelId="{2BD6AEAF-948F-4248-A5D9-18173ABF0A20}" type="presParOf" srcId="{0D07A63B-D36A-4ADA-9205-586785F092D5}" destId="{F6762A0F-F5C1-4621-A01B-B0E194927708}" srcOrd="0" destOrd="0" presId="urn:microsoft.com/office/officeart/2011/layout/HexagonRadial"/>
    <dgm:cxn modelId="{99FF1CF0-4EEE-4EDA-8577-4AF155C0FCEE}" type="presParOf" srcId="{BDE040F3-9414-40A4-A729-6DC555BFFC44}" destId="{E5EC6A74-46D7-4741-A322-2D929574633E}" srcOrd="2" destOrd="0" presId="urn:microsoft.com/office/officeart/2011/layout/HexagonRadial"/>
    <dgm:cxn modelId="{CEC887AB-35B6-48F6-A74B-DF4F411C8138}" type="presParOf" srcId="{BDE040F3-9414-40A4-A729-6DC555BFFC44}" destId="{0D81924A-C87D-4B65-9E53-61F2FE7077D7}" srcOrd="3" destOrd="0" presId="urn:microsoft.com/office/officeart/2011/layout/HexagonRadial"/>
    <dgm:cxn modelId="{60C9CBAA-0807-4314-86AA-28F46B88D137}" type="presParOf" srcId="{0D81924A-C87D-4B65-9E53-61F2FE7077D7}" destId="{F0ECBA2C-9FD1-4806-B07D-E6EDDF73F3D8}" srcOrd="0" destOrd="0" presId="urn:microsoft.com/office/officeart/2011/layout/HexagonRadial"/>
    <dgm:cxn modelId="{A6871780-DF44-423F-A2A7-EFF13669EE77}" type="presParOf" srcId="{BDE040F3-9414-40A4-A729-6DC555BFFC44}" destId="{973FCDB0-C8F1-474E-A0C1-CEEABCD6EE34}" srcOrd="4" destOrd="0" presId="urn:microsoft.com/office/officeart/2011/layout/HexagonRadial"/>
    <dgm:cxn modelId="{E0E0B843-02AD-47C8-9F43-1888727FE6DD}" type="presParOf" srcId="{BDE040F3-9414-40A4-A729-6DC555BFFC44}" destId="{D86919EB-22B5-4FA9-BA6A-D242F62EF166}" srcOrd="5" destOrd="0" presId="urn:microsoft.com/office/officeart/2011/layout/HexagonRadial"/>
    <dgm:cxn modelId="{CBD1AAA4-6566-4A39-B8F3-5262B7DC11F5}" type="presParOf" srcId="{D86919EB-22B5-4FA9-BA6A-D242F62EF166}" destId="{77FBCB90-774E-4441-9694-0C31FF51702A}" srcOrd="0" destOrd="0" presId="urn:microsoft.com/office/officeart/2011/layout/HexagonRadial"/>
    <dgm:cxn modelId="{D69DFAD0-2F3A-41BB-A9D4-680D1716AE10}" type="presParOf" srcId="{BDE040F3-9414-40A4-A729-6DC555BFFC44}" destId="{DD2198F3-874E-48EC-A90B-46365E4B7EC2}" srcOrd="6" destOrd="0" presId="urn:microsoft.com/office/officeart/2011/layout/HexagonRadial"/>
    <dgm:cxn modelId="{D724A4EC-7701-4CA1-80F4-541838343522}" type="presParOf" srcId="{BDE040F3-9414-40A4-A729-6DC555BFFC44}" destId="{F509D346-AC64-49D1-B42A-10113E27C059}" srcOrd="7" destOrd="0" presId="urn:microsoft.com/office/officeart/2011/layout/HexagonRadial"/>
    <dgm:cxn modelId="{C0096FB2-B9A2-4398-965F-FC50A7BC16B3}" type="presParOf" srcId="{F509D346-AC64-49D1-B42A-10113E27C059}" destId="{6B0F4F7D-E10E-46F3-BEF4-C28AA2E87626}" srcOrd="0" destOrd="0" presId="urn:microsoft.com/office/officeart/2011/layout/HexagonRadial"/>
    <dgm:cxn modelId="{1D028BF5-227B-4D2D-BF8F-B66303C119D2}" type="presParOf" srcId="{BDE040F3-9414-40A4-A729-6DC555BFFC44}" destId="{6E0046FB-1A31-41F9-8058-FFD3DF3FD822}" srcOrd="8" destOrd="0" presId="urn:microsoft.com/office/officeart/2011/layout/HexagonRadial"/>
    <dgm:cxn modelId="{518CA09E-B093-464F-B839-83F783D028AB}" type="presParOf" srcId="{BDE040F3-9414-40A4-A729-6DC555BFFC44}" destId="{B3592D8A-E639-489C-9544-30D1FBE12631}" srcOrd="9" destOrd="0" presId="urn:microsoft.com/office/officeart/2011/layout/HexagonRadial"/>
    <dgm:cxn modelId="{2C807FF8-7492-4371-9849-30D2EE3186D7}" type="presParOf" srcId="{B3592D8A-E639-489C-9544-30D1FBE12631}" destId="{EED5C41F-4990-46A1-8BBF-16D8BBEC1761}" srcOrd="0" destOrd="0" presId="urn:microsoft.com/office/officeart/2011/layout/HexagonRadial"/>
    <dgm:cxn modelId="{9DCF116F-FFEA-4D04-A5D9-EE77D8ED107B}" type="presParOf" srcId="{BDE040F3-9414-40A4-A729-6DC555BFFC44}" destId="{31A8B4A1-A77F-478B-BA81-973D8E7E785D}" srcOrd="10" destOrd="0" presId="urn:microsoft.com/office/officeart/2011/layout/HexagonRadial"/>
    <dgm:cxn modelId="{0694E035-336E-40F2-BA24-63CD1D206C84}" type="presParOf" srcId="{BDE040F3-9414-40A4-A729-6DC555BFFC44}" destId="{5814BD55-356A-4629-A90A-92629064DE51}" srcOrd="11" destOrd="0" presId="urn:microsoft.com/office/officeart/2011/layout/HexagonRadial"/>
    <dgm:cxn modelId="{CEBF3AE9-564E-4D9B-9DF3-6F56497A2915}" type="presParOf" srcId="{5814BD55-356A-4629-A90A-92629064DE51}" destId="{37D71EE2-5DE6-4F16-B5B8-62D13D45F5D2}" srcOrd="0" destOrd="0" presId="urn:microsoft.com/office/officeart/2011/layout/HexagonRadial"/>
    <dgm:cxn modelId="{F348EF7B-9912-42BD-ABDC-CFA6A0FCB064}" type="presParOf" srcId="{BDE040F3-9414-40A4-A729-6DC555BFFC44}" destId="{98245BF0-65BD-4FA6-B494-6EBED5BF46A7}" srcOrd="12" destOrd="0" presId="urn:microsoft.com/office/officeart/2011/layout/HexagonRadial"/>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48B135-89D4-46E2-B72E-62EA72942FFF}">
      <dsp:nvSpPr>
        <dsp:cNvPr id="0" name=""/>
        <dsp:cNvSpPr/>
      </dsp:nvSpPr>
      <dsp:spPr>
        <a:xfrm>
          <a:off x="4429215" y="2622092"/>
          <a:ext cx="3332793" cy="2883001"/>
        </a:xfrm>
        <a:prstGeom prst="hexagon">
          <a:avLst>
            <a:gd name="adj" fmla="val 28570"/>
            <a:gd name="vf" fmla="val 11547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1333500">
            <a:lnSpc>
              <a:spcPct val="90000"/>
            </a:lnSpc>
            <a:spcBef>
              <a:spcPct val="0"/>
            </a:spcBef>
            <a:spcAft>
              <a:spcPct val="35000"/>
            </a:spcAft>
            <a:buNone/>
          </a:pPr>
          <a:r>
            <a:rPr lang="en-US" sz="3000" kern="1200" dirty="0"/>
            <a:t>Network Security</a:t>
          </a:r>
          <a:endParaRPr lang="en-IN" sz="3000" kern="1200" dirty="0"/>
        </a:p>
      </dsp:txBody>
      <dsp:txXfrm>
        <a:off x="4981506" y="3099846"/>
        <a:ext cx="2228211" cy="1927493"/>
      </dsp:txXfrm>
    </dsp:sp>
    <dsp:sp modelId="{F0ECBA2C-9FD1-4806-B07D-E6EDDF73F3D8}">
      <dsp:nvSpPr>
        <dsp:cNvPr id="0" name=""/>
        <dsp:cNvSpPr/>
      </dsp:nvSpPr>
      <dsp:spPr>
        <a:xfrm>
          <a:off x="6516184" y="1242771"/>
          <a:ext cx="1257453" cy="1083462"/>
        </a:xfrm>
        <a:prstGeom prst="hexagon">
          <a:avLst>
            <a:gd name="adj" fmla="val 28900"/>
            <a:gd name="vf" fmla="val 11547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5EC6A74-46D7-4741-A322-2D929574633E}">
      <dsp:nvSpPr>
        <dsp:cNvPr id="0" name=""/>
        <dsp:cNvSpPr/>
      </dsp:nvSpPr>
      <dsp:spPr>
        <a:xfrm>
          <a:off x="4736213" y="0"/>
          <a:ext cx="2731200" cy="2362809"/>
        </a:xfrm>
        <a:prstGeom prst="hexagon">
          <a:avLst>
            <a:gd name="adj" fmla="val 28570"/>
            <a:gd name="vf" fmla="val 11547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1333500">
            <a:lnSpc>
              <a:spcPct val="90000"/>
            </a:lnSpc>
            <a:spcBef>
              <a:spcPct val="0"/>
            </a:spcBef>
            <a:spcAft>
              <a:spcPct val="35000"/>
            </a:spcAft>
            <a:buNone/>
          </a:pPr>
          <a:r>
            <a:rPr lang="en-US" sz="3000" kern="1200" dirty="0"/>
            <a:t>Application Security</a:t>
          </a:r>
          <a:endParaRPr lang="en-IN" sz="3000" kern="1200" dirty="0"/>
        </a:p>
      </dsp:txBody>
      <dsp:txXfrm>
        <a:off x="5188831" y="391568"/>
        <a:ext cx="1825964" cy="1579673"/>
      </dsp:txXfrm>
    </dsp:sp>
    <dsp:sp modelId="{77FBCB90-774E-4441-9694-0C31FF51702A}">
      <dsp:nvSpPr>
        <dsp:cNvPr id="0" name=""/>
        <dsp:cNvSpPr/>
      </dsp:nvSpPr>
      <dsp:spPr>
        <a:xfrm>
          <a:off x="7983730" y="3268268"/>
          <a:ext cx="1257453" cy="1083462"/>
        </a:xfrm>
        <a:prstGeom prst="hexagon">
          <a:avLst>
            <a:gd name="adj" fmla="val 28900"/>
            <a:gd name="vf" fmla="val 11547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73FCDB0-C8F1-474E-A0C1-CEEABCD6EE34}">
      <dsp:nvSpPr>
        <dsp:cNvPr id="0" name=""/>
        <dsp:cNvSpPr/>
      </dsp:nvSpPr>
      <dsp:spPr>
        <a:xfrm>
          <a:off x="7241042" y="1453286"/>
          <a:ext cx="2731200" cy="2362809"/>
        </a:xfrm>
        <a:prstGeom prst="hexagon">
          <a:avLst>
            <a:gd name="adj" fmla="val 28570"/>
            <a:gd name="vf" fmla="val 11547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1333500">
            <a:lnSpc>
              <a:spcPct val="90000"/>
            </a:lnSpc>
            <a:spcBef>
              <a:spcPct val="0"/>
            </a:spcBef>
            <a:spcAft>
              <a:spcPct val="35000"/>
            </a:spcAft>
            <a:buNone/>
          </a:pPr>
          <a:r>
            <a:rPr lang="en-US" sz="3000" kern="1200" dirty="0"/>
            <a:t>Cloud Security</a:t>
          </a:r>
          <a:endParaRPr lang="en-IN" sz="3000" kern="1200" dirty="0"/>
        </a:p>
      </dsp:txBody>
      <dsp:txXfrm>
        <a:off x="7693660" y="1844854"/>
        <a:ext cx="1825964" cy="1579673"/>
      </dsp:txXfrm>
    </dsp:sp>
    <dsp:sp modelId="{6B0F4F7D-E10E-46F3-BEF4-C28AA2E87626}">
      <dsp:nvSpPr>
        <dsp:cNvPr id="0" name=""/>
        <dsp:cNvSpPr/>
      </dsp:nvSpPr>
      <dsp:spPr>
        <a:xfrm>
          <a:off x="6964278" y="5554675"/>
          <a:ext cx="1257453" cy="1083462"/>
        </a:xfrm>
        <a:prstGeom prst="hexagon">
          <a:avLst>
            <a:gd name="adj" fmla="val 28900"/>
            <a:gd name="vf" fmla="val 11547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D2198F3-874E-48EC-A90B-46365E4B7EC2}">
      <dsp:nvSpPr>
        <dsp:cNvPr id="0" name=""/>
        <dsp:cNvSpPr/>
      </dsp:nvSpPr>
      <dsp:spPr>
        <a:xfrm>
          <a:off x="7241042" y="4310278"/>
          <a:ext cx="2731200" cy="2362809"/>
        </a:xfrm>
        <a:prstGeom prst="hexagon">
          <a:avLst>
            <a:gd name="adj" fmla="val 28570"/>
            <a:gd name="vf" fmla="val 11547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1333500">
            <a:lnSpc>
              <a:spcPct val="90000"/>
            </a:lnSpc>
            <a:spcBef>
              <a:spcPct val="0"/>
            </a:spcBef>
            <a:spcAft>
              <a:spcPct val="35000"/>
            </a:spcAft>
            <a:buNone/>
          </a:pPr>
          <a:r>
            <a:rPr lang="en-US" sz="3000" kern="1200" dirty="0"/>
            <a:t>Web Security</a:t>
          </a:r>
          <a:endParaRPr lang="en-IN" sz="3000" kern="1200" dirty="0"/>
        </a:p>
      </dsp:txBody>
      <dsp:txXfrm>
        <a:off x="7693660" y="4701846"/>
        <a:ext cx="1825964" cy="1579673"/>
      </dsp:txXfrm>
    </dsp:sp>
    <dsp:sp modelId="{EED5C41F-4990-46A1-8BBF-16D8BBEC1761}">
      <dsp:nvSpPr>
        <dsp:cNvPr id="0" name=""/>
        <dsp:cNvSpPr/>
      </dsp:nvSpPr>
      <dsp:spPr>
        <a:xfrm>
          <a:off x="4435417" y="5792012"/>
          <a:ext cx="1257453" cy="1083462"/>
        </a:xfrm>
        <a:prstGeom prst="hexagon">
          <a:avLst>
            <a:gd name="adj" fmla="val 28900"/>
            <a:gd name="vf" fmla="val 11547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E0046FB-1A31-41F9-8058-FFD3DF3FD822}">
      <dsp:nvSpPr>
        <dsp:cNvPr id="0" name=""/>
        <dsp:cNvSpPr/>
      </dsp:nvSpPr>
      <dsp:spPr>
        <a:xfrm>
          <a:off x="4736213" y="5765190"/>
          <a:ext cx="2731200" cy="2362809"/>
        </a:xfrm>
        <a:prstGeom prst="hexagon">
          <a:avLst>
            <a:gd name="adj" fmla="val 28570"/>
            <a:gd name="vf" fmla="val 11547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1333500">
            <a:lnSpc>
              <a:spcPct val="90000"/>
            </a:lnSpc>
            <a:spcBef>
              <a:spcPct val="0"/>
            </a:spcBef>
            <a:spcAft>
              <a:spcPct val="35000"/>
            </a:spcAft>
            <a:buNone/>
          </a:pPr>
          <a:r>
            <a:rPr lang="en-US" sz="3000" kern="1200" dirty="0"/>
            <a:t>Mobile Security</a:t>
          </a:r>
          <a:endParaRPr lang="en-IN" sz="3000" kern="1200" dirty="0"/>
        </a:p>
      </dsp:txBody>
      <dsp:txXfrm>
        <a:off x="5188831" y="6156758"/>
        <a:ext cx="1825964" cy="1579673"/>
      </dsp:txXfrm>
    </dsp:sp>
    <dsp:sp modelId="{37D71EE2-5DE6-4F16-B5B8-62D13D45F5D2}">
      <dsp:nvSpPr>
        <dsp:cNvPr id="0" name=""/>
        <dsp:cNvSpPr/>
      </dsp:nvSpPr>
      <dsp:spPr>
        <a:xfrm>
          <a:off x="2943839" y="3767328"/>
          <a:ext cx="1257453" cy="1083462"/>
        </a:xfrm>
        <a:prstGeom prst="hexagon">
          <a:avLst>
            <a:gd name="adj" fmla="val 28900"/>
            <a:gd name="vf" fmla="val 11547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1A8B4A1-A77F-478B-BA81-973D8E7E785D}">
      <dsp:nvSpPr>
        <dsp:cNvPr id="0" name=""/>
        <dsp:cNvSpPr/>
      </dsp:nvSpPr>
      <dsp:spPr>
        <a:xfrm>
          <a:off x="2219756" y="4311904"/>
          <a:ext cx="2731200" cy="2362809"/>
        </a:xfrm>
        <a:prstGeom prst="hexagon">
          <a:avLst>
            <a:gd name="adj" fmla="val 28570"/>
            <a:gd name="vf" fmla="val 11547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1333500">
            <a:lnSpc>
              <a:spcPct val="90000"/>
            </a:lnSpc>
            <a:spcBef>
              <a:spcPct val="0"/>
            </a:spcBef>
            <a:spcAft>
              <a:spcPct val="35000"/>
            </a:spcAft>
            <a:buNone/>
          </a:pPr>
          <a:r>
            <a:rPr lang="en-US" sz="3000" kern="1200" dirty="0"/>
            <a:t>IOT Security</a:t>
          </a:r>
          <a:endParaRPr lang="en-IN" sz="3000" kern="1200" dirty="0"/>
        </a:p>
      </dsp:txBody>
      <dsp:txXfrm>
        <a:off x="2672374" y="4703472"/>
        <a:ext cx="1825964" cy="1579673"/>
      </dsp:txXfrm>
    </dsp:sp>
    <dsp:sp modelId="{98245BF0-65BD-4FA6-B494-6EBED5BF46A7}">
      <dsp:nvSpPr>
        <dsp:cNvPr id="0" name=""/>
        <dsp:cNvSpPr/>
      </dsp:nvSpPr>
      <dsp:spPr>
        <a:xfrm>
          <a:off x="2219756" y="1450035"/>
          <a:ext cx="2731200" cy="2362809"/>
        </a:xfrm>
        <a:prstGeom prst="hexagon">
          <a:avLst>
            <a:gd name="adj" fmla="val 28570"/>
            <a:gd name="vf" fmla="val 11547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1333500">
            <a:lnSpc>
              <a:spcPct val="90000"/>
            </a:lnSpc>
            <a:spcBef>
              <a:spcPct val="0"/>
            </a:spcBef>
            <a:spcAft>
              <a:spcPct val="35000"/>
            </a:spcAft>
            <a:buNone/>
          </a:pPr>
          <a:r>
            <a:rPr lang="en-US" sz="3000" kern="1200" dirty="0"/>
            <a:t>Virus Security</a:t>
          </a:r>
          <a:endParaRPr lang="en-IN" sz="3000" kern="1200" dirty="0"/>
        </a:p>
      </dsp:txBody>
      <dsp:txXfrm>
        <a:off x="2672374" y="1841603"/>
        <a:ext cx="1825964" cy="1579673"/>
      </dsp:txXfrm>
    </dsp:sp>
  </dsp:spTree>
</dsp:drawing>
</file>

<file path=ppt/diagrams/layout1.xml><?xml version="1.0" encoding="utf-8"?>
<dgm:layoutDef xmlns:dgm="http://schemas.openxmlformats.org/drawingml/2006/diagram" xmlns:a="http://schemas.openxmlformats.org/drawingml/2006/main" uniqueId="urn:microsoft.com/office/officeart/2011/layout/HexagonRadial">
  <dgm:title val="Hexagon Radial"/>
  <dgm:desc val="Use to show a sequential process that relates to a central idea or theme. Limited to six Level 2 shapes. Works best with small amounts of text. Unused text does not appear, but remains available if you switch layouts."/>
  <dgm:catLst>
    <dgm:cat type="cycle" pri="8500"/>
    <dgm:cat type="officeonline" pri="9000"/>
  </dgm:catLst>
  <dgm:samp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sampData>
  <dgm:styleData>
    <dgm:dataModel>
      <dgm:ptLst>
        <dgm:pt modelId="0" type="doc"/>
        <dgm:pt modelId="10">
          <dgm:prSet phldr="1"/>
        </dgm:pt>
        <dgm:pt modelId="11">
          <dgm:prSet phldr="1"/>
        </dgm:pt>
        <dgm:pt modelId="12">
          <dgm:prSet phldr="1"/>
        </dgm:pt>
        <dgm:pt modelId="13">
          <dgm:prSet phldr="1"/>
        </dgm:pt>
      </dgm:ptLst>
      <dgm:cxnLst>
        <dgm:cxn modelId="40" srcId="0" destId="10" srcOrd="0" destOrd="0"/>
        <dgm:cxn modelId="50" srcId="10" destId="11" srcOrd="0" destOrd="0"/>
        <dgm:cxn modelId="60" srcId="10" destId="12" srcOrd="0" destOrd="0"/>
        <dgm:cxn modelId="70" srcId="10" destId="13" srcOrd="0"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clrData>
  <dgm:layoutNode name="Name0">
    <dgm:varLst>
      <dgm:chMax val="1"/>
      <dgm:chPref val="1"/>
      <dgm:dir/>
      <dgm:animOne val="branch"/>
      <dgm:animLvl val="lvl"/>
    </dgm:varLst>
    <dgm:shape xmlns:r="http://schemas.openxmlformats.org/officeDocument/2006/relationships" r:blip="">
      <dgm:adjLst/>
    </dgm:shape>
    <dgm:choose name="Name1">
      <dgm:if name="Name2" func="var" arg="dir" op="equ" val="norm">
        <dgm:choose name="Name3">
          <dgm:if name="Name4"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5"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l" for="ch" forName="Accent1" refType="w" fact="0.1685"/>
              <dgm:constr type="t" for="ch" forName="Accent1" refType="h" fact="0.2946"/>
              <dgm:constr type="w" for="ch" forName="Accent1" refType="w" fact="0.462"/>
              <dgm:constr type="h" for="ch" forName="Accent1" refType="h" fact="0.5472"/>
              <dgm:constr type="l" for="ch" forName="Parent" refType="w" fact="0"/>
              <dgm:constr type="t" for="ch" forName="Parent" refType="h" fact="0.2885"/>
              <dgm:constr type="w" for="ch" forName="Parent" refType="w" fact="0.6013"/>
              <dgm:constr type="h" for="ch" forName="Parent" refType="h" fact="0.7115"/>
              <dgm:constr type="l" for="ch" forName="Child1" refType="w" fact="0.5073"/>
              <dgm:constr type="t" for="ch" forName="Child1" refType="h" fact="0"/>
              <dgm:constr type="w" for="ch" forName="Child1" refType="w" fact="0.4927"/>
              <dgm:constr type="h" for="ch" forName="Child1" refType="h" fact="0.5831"/>
            </dgm:constrLst>
          </dgm:if>
          <dgm:if name="Name6"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l" for="ch" forName="Accent2" refType="w" fact="0.6413"/>
              <dgm:constr type="t" for="ch" forName="Accent2" refType="h" fact="0.3477"/>
              <dgm:constr type="w" for="ch" forName="Accent2" refType="w" fact="0.2269"/>
              <dgm:constr type="h" for="ch" forName="Accent2" refType="h" fact="0.2076"/>
              <dgm:constr type="l" for="ch" forName="Accent1" refType="w" fact="0"/>
              <dgm:constr type="t" for="ch" forName="Accent1" refType="h" fact="0"/>
              <dgm:constr type="w" for="ch" forName="Accent1" refType="w" fact="0"/>
              <dgm:constr type="h" for="ch" forName="Accent1" refType="h" fact="0"/>
              <dgm:constr type="l" for="ch" forName="Parent" refType="w" fact="0"/>
              <dgm:constr type="t" for="ch" forName="Parent" refType="h" fact="0.2239"/>
              <dgm:constr type="w" for="ch" forName="Parent" refType="w" fact="0.6013"/>
              <dgm:constr type="h" for="ch" forName="Parent" refType="h" fact="0.5523"/>
              <dgm:constr type="l" for="ch" forName="Child1" refType="w" fact="0.5073"/>
              <dgm:constr type="t" for="ch" forName="Child1" refType="h" fact="0"/>
              <dgm:constr type="w" for="ch" forName="Child1" refType="w" fact="0.4927"/>
              <dgm:constr type="h" for="ch" forName="Child1" refType="h" fact="0.4527"/>
              <dgm:constr type="l" for="ch" forName="Child2" refType="w" fact="0.5073"/>
              <dgm:constr type="t" for="ch" forName="Child2" refType="h" fact="0.5473"/>
              <dgm:constr type="w" for="ch" forName="Child2" refType="w" fact="0.4927"/>
              <dgm:constr type="h" for="ch" forName="Child2" refType="h" fact="0.4527"/>
            </dgm:constrLst>
          </dgm:if>
          <dgm:if name="Name7"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l" for="ch" forName="Accent3" refType="w" fact="0.4573"/>
              <dgm:constr type="t" for="ch" forName="Accent3" refType="h" fact="0.6145"/>
              <dgm:constr type="w" for="ch" forName="Accent3" refType="w" fact="0.2269"/>
              <dgm:constr type="h" for="ch" forName="Accent3" refType="h" fact="0.1623"/>
              <dgm:constr type="l" for="ch" forName="Accent2" refType="w" fact="0.6413"/>
              <dgm:constr type="t" for="ch" forName="Accent2" refType="h" fact="0.2719"/>
              <dgm:constr type="w" for="ch" forName="Accent2" refType="w" fact="0.2269"/>
              <dgm:constr type="h" for="ch" forName="Accent2" refType="h" fact="0.1623"/>
              <dgm:constr type="l" for="ch" forName="Accent1" refType="w" fact="0"/>
              <dgm:constr type="t" for="ch" forName="Accent1" refType="h" fact="0"/>
              <dgm:constr type="w" for="ch" forName="Accent1" refType="w" fact="0"/>
              <dgm:constr type="h" for="ch" forName="Accent1" refType="h" fact="0"/>
              <dgm:constr type="l" for="ch" forName="Child3" refType="w" fact="0.0554"/>
              <dgm:constr type="t" for="ch" forName="Child3" refType="h" fact="0.646"/>
              <dgm:constr type="w" for="ch" forName="Child3" refType="w" fact="0.4927"/>
              <dgm:constr type="h" for="ch" forName="Child3" refType="h" fact="0.354"/>
              <dgm:constr type="l" for="ch" forName="Parent" refType="w" fact="0"/>
              <dgm:constr type="t" for="ch" forName="Parent" refType="h" fact="0.1751"/>
              <dgm:constr type="w" for="ch" forName="Parent" refType="w" fact="0.6013"/>
              <dgm:constr type="h" for="ch" forName="Parent" refType="h" fact="0.4319"/>
              <dgm:constr type="l" for="ch" forName="Child1" refType="w" fact="0.5073"/>
              <dgm:constr type="t" for="ch" forName="Child1" refType="h" fact="0"/>
              <dgm:constr type="w" for="ch" forName="Child1" refType="w" fact="0.4927"/>
              <dgm:constr type="h" for="ch" forName="Child1" refType="h" fact="0.354"/>
              <dgm:constr type="l" for="ch" forName="Child2" refType="w" fact="0.5073"/>
              <dgm:constr type="t" for="ch" forName="Child2" refType="h" fact="0.428"/>
              <dgm:constr type="w" for="ch" forName="Child2" refType="w" fact="0.4927"/>
              <dgm:constr type="h" for="ch" forName="Child2" refType="h" fact="0.354"/>
            </dgm:constrLst>
          </dgm:if>
          <dgm:if name="Name8"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4" refType="w" fact="0.4573"/>
              <dgm:constr type="t" for="ch" forName="Accent4" refType="h" fact="0.6834"/>
              <dgm:constr type="w" for="ch" forName="Accent4" refType="w" fact="0.2269"/>
              <dgm:constr type="h" for="ch" forName="Accent4" refType="h" fact="0.1333"/>
              <dgm:constr type="l" for="ch" forName="Accent3" refType="w" fact="0.6413"/>
              <dgm:constr type="t" for="ch" forName="Accent3" refType="h" fact="0.4021"/>
              <dgm:constr type="w" for="ch" forName="Accent3" refType="w" fact="0.2269"/>
              <dgm:constr type="h" for="ch" forName="Accent3" refType="h" fact="0.1333"/>
              <dgm:constr type="l" for="ch" forName="Accent2" refType="w" fact="0.3765"/>
              <dgm:constr type="t" for="ch" forName="Accent2" refType="h" fact="0.1529"/>
              <dgm:constr type="w" for="ch" forName="Accent2" refType="w" fact="0.2269"/>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0554"/>
              <dgm:constr type="t" for="ch" forName="Child4" refType="h" fact="0.7093"/>
              <dgm:constr type="w" for="ch" forName="Child4" refType="w" fact="0.4927"/>
              <dgm:constr type="h" for="ch" forName="Child4" refType="h" fact="0.2907"/>
              <dgm:constr type="l" for="ch" forName="Parent" refType="w" fact="0"/>
              <dgm:constr type="t" for="ch" forName="Parent" refType="h" fact="0.3226"/>
              <dgm:constr type="w" for="ch" forName="Parent" refType="w" fact="0.6013"/>
              <dgm:constr type="h" for="ch" forName="Parent" refType="h" fact="0.3547"/>
              <dgm:constr type="l" for="ch" forName="Child2" refType="w" fact="0.5073"/>
              <dgm:constr type="t" for="ch" forName="Child2" refType="h" fact="0.1788"/>
              <dgm:constr type="w" for="ch" forName="Child2" refType="w" fact="0.4927"/>
              <dgm:constr type="h" for="ch" forName="Child2" refType="h" fact="0.2907"/>
              <dgm:constr type="l" for="ch" forName="Child3" refType="w" fact="0.5073"/>
              <dgm:constr type="t" for="ch" forName="Child3" refType="h" fact="0.5303"/>
              <dgm:constr type="w" for="ch" forName="Child3" refType="w" fact="0.4927"/>
              <dgm:constr type="h" for="ch" forName="Child3" refType="h" fact="0.2907"/>
              <dgm:constr type="l" for="ch" forName="Child1" refType="w" fact="0.0554"/>
              <dgm:constr type="t" for="ch" forName="Child1" refType="h" fact="0"/>
              <dgm:constr type="w" for="ch" forName="Child1" refType="w" fact="0.4927"/>
              <dgm:constr type="h" for="ch" forName="Child1" refType="h" fact="0.2907"/>
            </dgm:constrLst>
          </dgm:if>
          <dgm:if name="Name9"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1" refType="w" fact="0.3246"/>
              <dgm:constr type="t" for="ch" forName="Child1" refType="h" fact="0"/>
              <dgm:constr type="w" for="ch" forName="Child1" refType="w" fact="0.3523"/>
              <dgm:constr type="h" for="ch" forName="Child1" refType="h" fact="0.2907"/>
            </dgm:constrLst>
          </dgm:if>
          <dgm:else name="Name10">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l" for="ch" forName="Accent6" refType="w" fact="0.0934"/>
              <dgm:constr type="t" for="ch" forName="Accent6" refType="h" fact="0.4635"/>
              <dgm:constr type="w" for="ch" forName="Accent6" refType="w" fact="0.1622"/>
              <dgm:constr type="h" for="ch" forName="Accent6" refType="h" fact="0.1333"/>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6" refType="w" fact="0"/>
              <dgm:constr type="t" for="ch" forName="Child6" refType="h" fact="0.1784"/>
              <dgm:constr type="w" for="ch" forName="Child6" refType="w" fact="0.3523"/>
              <dgm:constr type="h" for="ch" forName="Child6" refType="h" fact="0.2907"/>
              <dgm:constr type="l" for="ch" forName="Child1" refType="w" fact="0.3246"/>
              <dgm:constr type="t" for="ch" forName="Child1" refType="h" fact="0"/>
              <dgm:constr type="w" for="ch" forName="Child1" refType="w" fact="0.3523"/>
              <dgm:constr type="h" for="ch" forName="Child1" refType="h" fact="0.2907"/>
            </dgm:constrLst>
          </dgm:else>
        </dgm:choose>
      </dgm:if>
      <dgm:else name="Name11">
        <dgm:choose name="Name12">
          <dgm:if name="Name13"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14"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r" for="ch" forName="Accent1" refType="w" fact="0.8315"/>
              <dgm:constr type="t" for="ch" forName="Accent1" refType="h" fact="0.2946"/>
              <dgm:constr type="w" for="ch" forName="Accent1" refType="w" fact="0.462"/>
              <dgm:constr type="h" for="ch" forName="Accent1" refType="h" fact="0.5472"/>
              <dgm:constr type="r" for="ch" forName="Parent" refType="w"/>
              <dgm:constr type="t" for="ch" forName="Parent" refType="h" fact="0.2885"/>
              <dgm:constr type="w" for="ch" forName="Parent" refType="w" fact="0.6013"/>
              <dgm:constr type="h" for="ch" forName="Parent" refType="h" fact="0.7115"/>
              <dgm:constr type="r" for="ch" forName="Child1" refType="w" fact="0.4927"/>
              <dgm:constr type="t" for="ch" forName="Child1" refType="h" fact="0"/>
              <dgm:constr type="w" for="ch" forName="Child1" refType="w" fact="0.4927"/>
              <dgm:constr type="h" for="ch" forName="Child1" refType="h" fact="0.5831"/>
            </dgm:constrLst>
          </dgm:if>
          <dgm:if name="Name15"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Accent2" refType="w" fact="0.3587"/>
              <dgm:constr type="t" for="ch" forName="Accent2" refType="h" fact="0.3477"/>
              <dgm:constr type="w" for="ch" forName="Accent2" refType="w" fact="0.2269"/>
              <dgm:constr type="h" for="ch" forName="Accent2" refType="h" fact="0.2076"/>
              <dgm:constr type="r" for="ch" forName="Accent1" refType="w" fact="0"/>
              <dgm:constr type="t" for="ch" forName="Accent1" refType="h" fact="0"/>
              <dgm:constr type="w" for="ch" forName="Accent1" refType="w" fact="0"/>
              <dgm:constr type="h" for="ch" forName="Accent1" refType="h" fact="0"/>
              <dgm:constr type="r" for="ch" forName="Parent" refType="w"/>
              <dgm:constr type="t" for="ch" forName="Parent" refType="h" fact="0.2239"/>
              <dgm:constr type="w" for="ch" forName="Parent" refType="w" fact="0.6013"/>
              <dgm:constr type="h" for="ch" forName="Parent" refType="h" fact="0.5523"/>
              <dgm:constr type="r" for="ch" forName="Child1" refType="w" fact="0.4927"/>
              <dgm:constr type="t" for="ch" forName="Child1" refType="h" fact="0"/>
              <dgm:constr type="w" for="ch" forName="Child1" refType="w" fact="0.4927"/>
              <dgm:constr type="h" for="ch" forName="Child1" refType="h" fact="0.4527"/>
              <dgm:constr type="r" for="ch" forName="Child2" refType="w" fact="0.5073"/>
              <dgm:constr type="t" for="ch" forName="Child2" refType="h" fact="0.5473"/>
              <dgm:constr type="w" for="ch" forName="Child2" refType="w" fact="0.4927"/>
              <dgm:constr type="h" for="ch" forName="Child2" refType="h" fact="0.4527"/>
            </dgm:constrLst>
          </dgm:if>
          <dgm:if name="Name16"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Accent3" refType="w" fact="0.5427"/>
              <dgm:constr type="t" for="ch" forName="Accent3" refType="h" fact="0.6145"/>
              <dgm:constr type="w" for="ch" forName="Accent3" refType="w" fact="0.2269"/>
              <dgm:constr type="h" for="ch" forName="Accent3" refType="h" fact="0.1623"/>
              <dgm:constr type="r" for="ch" forName="Accent2" refType="w" fact="0.3587"/>
              <dgm:constr type="t" for="ch" forName="Accent2" refType="h" fact="0.2719"/>
              <dgm:constr type="w" for="ch" forName="Accent2" refType="w" fact="0.2269"/>
              <dgm:constr type="h" for="ch" forName="Accent2" refType="h" fact="0.1623"/>
              <dgm:constr type="r" for="ch" forName="Accent1" refType="w" fact="0"/>
              <dgm:constr type="t" for="ch" forName="Accent1" refType="h" fact="0"/>
              <dgm:constr type="w" for="ch" forName="Accent1" refType="w" fact="0"/>
              <dgm:constr type="h" for="ch" forName="Accent1" refType="h" fact="0"/>
              <dgm:constr type="r" for="ch" forName="Child3" refType="w" fact="0.9446"/>
              <dgm:constr type="t" for="ch" forName="Child3" refType="h" fact="0.646"/>
              <dgm:constr type="w" for="ch" forName="Child3" refType="w" fact="0.4927"/>
              <dgm:constr type="h" for="ch" forName="Child3" refType="h" fact="0.354"/>
              <dgm:constr type="r" for="ch" forName="Parent" refType="w"/>
              <dgm:constr type="t" for="ch" forName="Parent" refType="h" fact="0.1751"/>
              <dgm:constr type="w" for="ch" forName="Parent" refType="w" fact="0.6013"/>
              <dgm:constr type="h" for="ch" forName="Parent" refType="h" fact="0.4319"/>
              <dgm:constr type="r" for="ch" forName="Child1" refType="w" fact="0.4927"/>
              <dgm:constr type="t" for="ch" forName="Child1" refType="h" fact="0"/>
              <dgm:constr type="w" for="ch" forName="Child1" refType="w" fact="0.4927"/>
              <dgm:constr type="h" for="ch" forName="Child1" refType="h" fact="0.354"/>
              <dgm:constr type="r" for="ch" forName="Child2" refType="w" fact="0.4927"/>
              <dgm:constr type="t" for="ch" forName="Child2" refType="h" fact="0.428"/>
              <dgm:constr type="w" for="ch" forName="Child2" refType="w" fact="0.4927"/>
              <dgm:constr type="h" for="ch" forName="Child2" refType="h" fact="0.354"/>
            </dgm:constrLst>
          </dgm:if>
          <dgm:if name="Name17"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Accent4" refType="w" fact="0.5427"/>
              <dgm:constr type="t" for="ch" forName="Accent4" refType="h" fact="0.6834"/>
              <dgm:constr type="w" for="ch" forName="Accent4" refType="w" fact="0.2269"/>
              <dgm:constr type="h" for="ch" forName="Accent4" refType="h" fact="0.1333"/>
              <dgm:constr type="r" for="ch" forName="Accent3" refType="w" fact="0.3587"/>
              <dgm:constr type="t" for="ch" forName="Accent3" refType="h" fact="0.4021"/>
              <dgm:constr type="w" for="ch" forName="Accent3" refType="w" fact="0.2269"/>
              <dgm:constr type="h" for="ch" forName="Accent3" refType="h" fact="0.1333"/>
              <dgm:constr type="r" for="ch" forName="Accent2" refType="w" fact="0.6235"/>
              <dgm:constr type="t" for="ch" forName="Accent2" refType="h" fact="0.1529"/>
              <dgm:constr type="w" for="ch" forName="Accent2" refType="w" fact="0.2269"/>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9446"/>
              <dgm:constr type="t" for="ch" forName="Child4" refType="h" fact="0.7093"/>
              <dgm:constr type="w" for="ch" forName="Child4" refType="w" fact="0.4927"/>
              <dgm:constr type="h" for="ch" forName="Child4" refType="h" fact="0.2907"/>
              <dgm:constr type="r" for="ch" forName="Parent" refType="w"/>
              <dgm:constr type="t" for="ch" forName="Parent" refType="h" fact="0.3226"/>
              <dgm:constr type="w" for="ch" forName="Parent" refType="w" fact="0.6013"/>
              <dgm:constr type="h" for="ch" forName="Parent" refType="h" fact="0.3547"/>
              <dgm:constr type="r" for="ch" forName="Child2" refType="w" fact="0.4927"/>
              <dgm:constr type="t" for="ch" forName="Child2" refType="h" fact="0.1788"/>
              <dgm:constr type="w" for="ch" forName="Child2" refType="w" fact="0.4927"/>
              <dgm:constr type="h" for="ch" forName="Child2" refType="h" fact="0.2907"/>
              <dgm:constr type="r" for="ch" forName="Child3" refType="w" fact="0.4927"/>
              <dgm:constr type="t" for="ch" forName="Child3" refType="h" fact="0.5303"/>
              <dgm:constr type="w" for="ch" forName="Child3" refType="w" fact="0.4927"/>
              <dgm:constr type="h" for="ch" forName="Child3" refType="h" fact="0.2907"/>
              <dgm:constr type="r" for="ch" forName="Child1" refType="w" fact="0.9446"/>
              <dgm:constr type="t" for="ch" forName="Child1" refType="h" fact="0"/>
              <dgm:constr type="w" for="ch" forName="Child1" refType="w" fact="0.4927"/>
              <dgm:constr type="h" for="ch" forName="Child1" refType="h" fact="0.2907"/>
            </dgm:constrLst>
          </dgm:if>
          <dgm:if name="Name18"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1" refType="w" fact="0.6754"/>
              <dgm:constr type="t" for="ch" forName="Child1" refType="h" fact="0"/>
              <dgm:constr type="w" for="ch" forName="Child1" refType="w" fact="0.3523"/>
              <dgm:constr type="h" for="ch" forName="Child1" refType="h" fact="0.2907"/>
            </dgm:constrLst>
          </dgm:if>
          <dgm:else name="Name19">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r" for="ch" forName="Accent6" refType="w" fact="0.9066"/>
              <dgm:constr type="t" for="ch" forName="Accent6" refType="h" fact="0.4635"/>
              <dgm:constr type="w" for="ch" forName="Accent6" refType="w" fact="0.1622"/>
              <dgm:constr type="h" for="ch" forName="Accent6" refType="h" fact="0.1333"/>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6" refType="w"/>
              <dgm:constr type="t" for="ch" forName="Child6" refType="h" fact="0.1784"/>
              <dgm:constr type="w" for="ch" forName="Child6" refType="w" fact="0.3523"/>
              <dgm:constr type="h" for="ch" forName="Child6" refType="h" fact="0.2907"/>
              <dgm:constr type="r" for="ch" forName="Child1" refType="w" fact="0.6754"/>
              <dgm:constr type="t" for="ch" forName="Child1" refType="h" fact="0"/>
              <dgm:constr type="w" for="ch" forName="Child1" refType="w" fact="0.3523"/>
              <dgm:constr type="h" for="ch" forName="Child1" refType="h" fact="0.2907"/>
            </dgm:constrLst>
          </dgm:else>
        </dgm:choose>
      </dgm:else>
    </dgm:choose>
    <dgm:forEach name="wrapper" axis="self" ptType="parTrans">
      <dgm:forEach name="accentRepeat" axis="self">
        <dgm:layoutNode name="Accent" styleLbl="bgShp">
          <dgm:alg type="sp"/>
          <dgm:shape xmlns:r="http://schemas.openxmlformats.org/officeDocument/2006/relationships" type="hexagon" r:blip="" zOrderOff="-2">
            <dgm:adjLst>
              <dgm:adj idx="1" val="0.289"/>
              <dgm:adj idx="2" val="1.1547"/>
            </dgm:adjLst>
          </dgm:shape>
          <dgm:presOf/>
        </dgm:layoutNode>
      </dgm:forEach>
    </dgm:forEach>
    <dgm:forEach name="Name20" axis="ch" ptType="node" cnt="1">
      <dgm:layoutNode name="Parent" styleLbl="node0">
        <dgm:varLst>
          <dgm:chMax val="6"/>
          <dgm:chPref val="6"/>
        </dgm:varLst>
        <dgm:alg type="tx"/>
        <dgm:shape xmlns:r="http://schemas.openxmlformats.org/officeDocument/2006/relationships" type="hexagon" r:blip="">
          <dgm:adjLst>
            <dgm:adj idx="1" val="0.2857"/>
            <dgm:adj idx="2" val="1.1547"/>
          </dgm:adjLst>
        </dgm:shape>
        <dgm:presOf axis="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1" axis="ch ch" ptType="node node" st="1 1" cnt="1 1">
      <dgm:layoutNode name="Accent1">
        <dgm:alg type="sp"/>
        <dgm:shape xmlns:r="http://schemas.openxmlformats.org/officeDocument/2006/relationships" r:blip="" zOrderOff="-2">
          <dgm:adjLst/>
        </dgm:shape>
        <dgm:presOf/>
        <dgm:constrLst/>
        <dgm:forEach name="Name22" ref="accentRepeat"/>
      </dgm:layoutNode>
      <dgm:layoutNode name="Child1"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3" axis="ch ch" ptType="node node" st="1 2" cnt="1 1">
      <dgm:layoutNode name="Accent2">
        <dgm:alg type="sp"/>
        <dgm:shape xmlns:r="http://schemas.openxmlformats.org/officeDocument/2006/relationships" r:blip="" zOrderOff="-2">
          <dgm:adjLst/>
        </dgm:shape>
        <dgm:presOf/>
        <dgm:constrLst/>
        <dgm:forEach name="Name24" ref="accentRepeat"/>
      </dgm:layoutNode>
      <dgm:layoutNode name="Child2"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5" axis="ch ch" ptType="node node" st="1 3" cnt="1 1">
      <dgm:layoutNode name="Accent3">
        <dgm:alg type="sp"/>
        <dgm:shape xmlns:r="http://schemas.openxmlformats.org/officeDocument/2006/relationships" r:blip="" zOrderOff="-2">
          <dgm:adjLst/>
        </dgm:shape>
        <dgm:presOf/>
        <dgm:constrLst/>
        <dgm:forEach name="Name26" ref="accentRepeat"/>
      </dgm:layoutNode>
      <dgm:layoutNode name="Child3"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7" axis="ch ch" ptType="node node" st="1 4" cnt="1 1">
      <dgm:layoutNode name="Accent4">
        <dgm:alg type="sp"/>
        <dgm:shape xmlns:r="http://schemas.openxmlformats.org/officeDocument/2006/relationships" r:blip="">
          <dgm:adjLst/>
        </dgm:shape>
        <dgm:presOf/>
        <dgm:constrLst/>
        <dgm:forEach name="Name28" ref="accentRepeat"/>
      </dgm:layoutNode>
      <dgm:layoutNode name="Child4"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9" axis="ch ch" ptType="node node" st="1 5" cnt="1 1">
      <dgm:layoutNode name="Accent5">
        <dgm:alg type="sp"/>
        <dgm:shape xmlns:r="http://schemas.openxmlformats.org/officeDocument/2006/relationships" r:blip="">
          <dgm:adjLst/>
        </dgm:shape>
        <dgm:presOf/>
        <dgm:constrLst/>
        <dgm:forEach name="Name30" ref="accentRepeat"/>
      </dgm:layoutNode>
      <dgm:layoutNode name="Child5"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1" axis="ch ch" ptType="node node" st="1 6" cnt="1 1">
      <dgm:layoutNode name="Accent6">
        <dgm:alg type="sp"/>
        <dgm:shape xmlns:r="http://schemas.openxmlformats.org/officeDocument/2006/relationships" r:blip="">
          <dgm:adjLst/>
        </dgm:shape>
        <dgm:presOf/>
        <dgm:constrLst/>
        <dgm:forEach name="Name32" ref="accentRepeat"/>
      </dgm:layoutNode>
      <dgm:layoutNode name="Child6"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6C68579-0758-4783-925E-024121226CA1}" type="datetimeFigureOut">
              <a:rPr lang="en-IN" smtClean="0"/>
              <a:t>12-03-2025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99949F3-57C2-4039-B140-B02B3D3F31C3}" type="slidenum">
              <a:rPr lang="en-IN" smtClean="0"/>
              <a:t>‹#›</a:t>
            </a:fld>
            <a:endParaRPr lang="en-IN"/>
          </a:p>
        </p:txBody>
      </p:sp>
    </p:spTree>
    <p:extLst>
      <p:ext uri="{BB962C8B-B14F-4D97-AF65-F5344CB8AC3E}">
        <p14:creationId xmlns:p14="http://schemas.microsoft.com/office/powerpoint/2010/main" val="5637110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92D46A47-EB90-4E56-BB89-4CBBCD0EA65E}" type="datetime1">
              <a:rPr lang="en-US" smtClean="0"/>
              <a:t>3/12/2025</a:t>
            </a:fld>
            <a:endParaRPr lang="en-US"/>
          </a:p>
        </p:txBody>
      </p:sp>
      <p:sp>
        <p:nvSpPr>
          <p:cNvPr id="5" name="Footer Placeholder 4"/>
          <p:cNvSpPr>
            <a:spLocks noGrp="1"/>
          </p:cNvSpPr>
          <p:nvPr>
            <p:ph type="ftr" sz="quarter" idx="11"/>
          </p:nvPr>
        </p:nvSpPr>
        <p:spPr/>
        <p:txBody>
          <a:bodyPr/>
          <a:lstStyle/>
          <a:p>
            <a:r>
              <a:rPr lang="en-US" dirty="0"/>
              <a:t>Cyber Security                  Mahammmad Nazil(154)                              04</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A0990A1-75ED-4853-934E-8ED3B31D1526}" type="datetime1">
              <a:rPr lang="en-US" smtClean="0"/>
              <a:t>3/12/2025</a:t>
            </a:fld>
            <a:endParaRPr lang="en-US"/>
          </a:p>
        </p:txBody>
      </p:sp>
      <p:sp>
        <p:nvSpPr>
          <p:cNvPr id="5" name="Footer Placeholder 4"/>
          <p:cNvSpPr>
            <a:spLocks noGrp="1"/>
          </p:cNvSpPr>
          <p:nvPr>
            <p:ph type="ftr" sz="quarter" idx="11"/>
          </p:nvPr>
        </p:nvSpPr>
        <p:spPr/>
        <p:txBody>
          <a:bodyPr/>
          <a:lstStyle/>
          <a:p>
            <a:r>
              <a:rPr lang="en-US" dirty="0"/>
              <a:t>Cyber Security                  Mahammmad Nazil(154)                              04</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D9D365C-2DE1-4AB7-AFFD-CF90D37973E0}" type="datetime1">
              <a:rPr lang="en-US" smtClean="0"/>
              <a:t>3/12/2025</a:t>
            </a:fld>
            <a:endParaRPr lang="en-US"/>
          </a:p>
        </p:txBody>
      </p:sp>
      <p:sp>
        <p:nvSpPr>
          <p:cNvPr id="5" name="Footer Placeholder 4"/>
          <p:cNvSpPr>
            <a:spLocks noGrp="1"/>
          </p:cNvSpPr>
          <p:nvPr>
            <p:ph type="ftr" sz="quarter" idx="11"/>
          </p:nvPr>
        </p:nvSpPr>
        <p:spPr/>
        <p:txBody>
          <a:bodyPr/>
          <a:lstStyle/>
          <a:p>
            <a:r>
              <a:rPr lang="en-US" dirty="0"/>
              <a:t>Cyber Security                  Mahammmad Nazil(154)                              04</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F25CFA6-102E-4F27-9C4A-51FC34A666C3}" type="datetime1">
              <a:rPr lang="en-US" smtClean="0"/>
              <a:t>3/12/2025</a:t>
            </a:fld>
            <a:endParaRPr lang="en-US"/>
          </a:p>
        </p:txBody>
      </p:sp>
      <p:sp>
        <p:nvSpPr>
          <p:cNvPr id="5" name="Footer Placeholder 4"/>
          <p:cNvSpPr>
            <a:spLocks noGrp="1"/>
          </p:cNvSpPr>
          <p:nvPr>
            <p:ph type="ftr" sz="quarter" idx="11"/>
          </p:nvPr>
        </p:nvSpPr>
        <p:spPr/>
        <p:txBody>
          <a:bodyPr/>
          <a:lstStyle/>
          <a:p>
            <a:r>
              <a:rPr lang="en-US" dirty="0"/>
              <a:t>Cyber Security                  Mahammmad Nazil(154)                              04</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F577B18-17E3-4E42-8ED3-FCAE43596DF2}" type="datetime1">
              <a:rPr lang="en-US" smtClean="0"/>
              <a:t>3/12/2025</a:t>
            </a:fld>
            <a:endParaRPr lang="en-US"/>
          </a:p>
        </p:txBody>
      </p:sp>
      <p:sp>
        <p:nvSpPr>
          <p:cNvPr id="5" name="Footer Placeholder 4"/>
          <p:cNvSpPr>
            <a:spLocks noGrp="1"/>
          </p:cNvSpPr>
          <p:nvPr>
            <p:ph type="ftr" sz="quarter" idx="11"/>
          </p:nvPr>
        </p:nvSpPr>
        <p:spPr/>
        <p:txBody>
          <a:bodyPr/>
          <a:lstStyle/>
          <a:p>
            <a:r>
              <a:rPr lang="en-US" dirty="0"/>
              <a:t>Cyber Security                  Mahammmad Nazil(154)                              04</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F80C4C22-7A95-400D-8292-8E5D34D17E4B}" type="datetime1">
              <a:rPr lang="en-US" smtClean="0"/>
              <a:t>3/12/2025</a:t>
            </a:fld>
            <a:endParaRPr lang="en-US"/>
          </a:p>
        </p:txBody>
      </p:sp>
      <p:sp>
        <p:nvSpPr>
          <p:cNvPr id="6" name="Footer Placeholder 5"/>
          <p:cNvSpPr>
            <a:spLocks noGrp="1"/>
          </p:cNvSpPr>
          <p:nvPr>
            <p:ph type="ftr" sz="quarter" idx="11"/>
          </p:nvPr>
        </p:nvSpPr>
        <p:spPr/>
        <p:txBody>
          <a:bodyPr/>
          <a:lstStyle/>
          <a:p>
            <a:r>
              <a:rPr lang="en-US" dirty="0"/>
              <a:t>Cyber Security                  Mahammmad Nazil(154)                              04</a:t>
            </a:r>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1371306-790A-46EE-9D47-4C54A5EA4A29}" type="datetime1">
              <a:rPr lang="en-US" smtClean="0"/>
              <a:t>3/12/2025</a:t>
            </a:fld>
            <a:endParaRPr lang="en-US"/>
          </a:p>
        </p:txBody>
      </p:sp>
      <p:sp>
        <p:nvSpPr>
          <p:cNvPr id="8" name="Footer Placeholder 7"/>
          <p:cNvSpPr>
            <a:spLocks noGrp="1"/>
          </p:cNvSpPr>
          <p:nvPr>
            <p:ph type="ftr" sz="quarter" idx="11"/>
          </p:nvPr>
        </p:nvSpPr>
        <p:spPr/>
        <p:txBody>
          <a:bodyPr/>
          <a:lstStyle/>
          <a:p>
            <a:r>
              <a:rPr lang="en-US" dirty="0"/>
              <a:t>Cyber Security                  Mahammmad Nazil(154)                              04</a:t>
            </a:r>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AA98060C-DF80-453A-A983-A11166768275}" type="datetime1">
              <a:rPr lang="en-US" smtClean="0"/>
              <a:t>3/12/2025</a:t>
            </a:fld>
            <a:endParaRPr lang="en-US"/>
          </a:p>
        </p:txBody>
      </p:sp>
      <p:sp>
        <p:nvSpPr>
          <p:cNvPr id="4" name="Footer Placeholder 3"/>
          <p:cNvSpPr>
            <a:spLocks noGrp="1"/>
          </p:cNvSpPr>
          <p:nvPr>
            <p:ph type="ftr" sz="quarter" idx="11"/>
          </p:nvPr>
        </p:nvSpPr>
        <p:spPr/>
        <p:txBody>
          <a:bodyPr/>
          <a:lstStyle/>
          <a:p>
            <a:r>
              <a:rPr lang="en-US" dirty="0"/>
              <a:t>Cyber Security                  Mahammmad Nazil(154)                              04</a:t>
            </a:r>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86054F5-B976-4AFE-B86C-013FC1B2E185}" type="datetime1">
              <a:rPr lang="en-US" smtClean="0"/>
              <a:t>3/12/2025</a:t>
            </a:fld>
            <a:endParaRPr lang="en-US"/>
          </a:p>
        </p:txBody>
      </p:sp>
      <p:sp>
        <p:nvSpPr>
          <p:cNvPr id="3" name="Footer Placeholder 2"/>
          <p:cNvSpPr>
            <a:spLocks noGrp="1"/>
          </p:cNvSpPr>
          <p:nvPr>
            <p:ph type="ftr" sz="quarter" idx="11"/>
          </p:nvPr>
        </p:nvSpPr>
        <p:spPr/>
        <p:txBody>
          <a:bodyPr/>
          <a:lstStyle/>
          <a:p>
            <a:r>
              <a:rPr lang="en-US" dirty="0"/>
              <a:t>Cyber Security                  Mahammmad Nazil(154)                              04</a:t>
            </a:r>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0218A7F-B2D7-4BBD-B737-1D0DB7FD34F0}" type="datetime1">
              <a:rPr lang="en-US" smtClean="0"/>
              <a:t>3/12/2025</a:t>
            </a:fld>
            <a:endParaRPr lang="en-US"/>
          </a:p>
        </p:txBody>
      </p:sp>
      <p:sp>
        <p:nvSpPr>
          <p:cNvPr id="6" name="Footer Placeholder 5"/>
          <p:cNvSpPr>
            <a:spLocks noGrp="1"/>
          </p:cNvSpPr>
          <p:nvPr>
            <p:ph type="ftr" sz="quarter" idx="11"/>
          </p:nvPr>
        </p:nvSpPr>
        <p:spPr/>
        <p:txBody>
          <a:bodyPr/>
          <a:lstStyle/>
          <a:p>
            <a:r>
              <a:rPr lang="en-US" dirty="0"/>
              <a:t>Cyber Security                  Mahammmad Nazil(154)                              04</a:t>
            </a:r>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5A6C7AA-F459-4D18-A333-A7586BC76781}" type="datetime1">
              <a:rPr lang="en-US" smtClean="0"/>
              <a:t>3/12/2025</a:t>
            </a:fld>
            <a:endParaRPr lang="en-US"/>
          </a:p>
        </p:txBody>
      </p:sp>
      <p:sp>
        <p:nvSpPr>
          <p:cNvPr id="6" name="Footer Placeholder 5"/>
          <p:cNvSpPr>
            <a:spLocks noGrp="1"/>
          </p:cNvSpPr>
          <p:nvPr>
            <p:ph type="ftr" sz="quarter" idx="11"/>
          </p:nvPr>
        </p:nvSpPr>
        <p:spPr/>
        <p:txBody>
          <a:bodyPr/>
          <a:lstStyle/>
          <a:p>
            <a:r>
              <a:rPr lang="en-US" dirty="0"/>
              <a:t>Cyber Security                  Mahammmad Nazil(154)                              04</a:t>
            </a:r>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507DFB7-2EF7-469B-9A4E-D28842AFAE8F}" type="datetime1">
              <a:rPr lang="en-US" smtClean="0"/>
              <a:t>3/12/2025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Cyber Security                  Mahammmad Nazil(154)                              04</a:t>
            </a: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sv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6.png"/><Relationship Id="rId7"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jpeg"/><Relationship Id="rId4" Type="http://schemas.openxmlformats.org/officeDocument/2006/relationships/image" Target="../media/image7.svg"/></Relationships>
</file>

<file path=ppt/slides/_rels/slide11.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6.png"/><Relationship Id="rId7"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7.svg"/></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26.jpeg"/><Relationship Id="rId5" Type="http://schemas.openxmlformats.org/officeDocument/2006/relationships/image" Target="../media/image18.jpeg"/><Relationship Id="rId4" Type="http://schemas.openxmlformats.org/officeDocument/2006/relationships/image" Target="../media/image7.svg"/></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7.svg"/></Relationships>
</file>

<file path=ppt/slides/_rels/slide14.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6.png"/><Relationship Id="rId7" Type="http://schemas.openxmlformats.org/officeDocument/2006/relationships/diagramQuickStyle" Target="../diagrams/quickStyle1.xml"/><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7.svg"/><Relationship Id="rId9" Type="http://schemas.microsoft.com/office/2007/relationships/diagramDrawing" Target="../diagrams/drawing1.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chart" Target="../charts/chart1.xml"/><Relationship Id="rId4" Type="http://schemas.openxmlformats.org/officeDocument/2006/relationships/image" Target="../media/image7.svg"/></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7.svg"/></Relationships>
</file>

<file path=ppt/slides/_rels/slide2.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sv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8.jpeg"/><Relationship Id="rId4" Type="http://schemas.openxmlformats.org/officeDocument/2006/relationships/image" Target="../media/image7.svg"/></Relationships>
</file>

<file path=ppt/slides/_rels/slide4.xml.rels><?xml version="1.0" encoding="UTF-8" standalone="yes"?>
<Relationships xmlns="http://schemas.openxmlformats.org/package/2006/relationships"><Relationship Id="rId8" Type="http://schemas.openxmlformats.org/officeDocument/2006/relationships/image" Target="../media/image12.jpeg"/><Relationship Id="rId3" Type="http://schemas.openxmlformats.org/officeDocument/2006/relationships/image" Target="../media/image6.png"/><Relationship Id="rId7" Type="http://schemas.openxmlformats.org/officeDocument/2006/relationships/image" Target="../media/image11.jpe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7.sv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7.sv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7.sv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7.sv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15.jpeg"/><Relationship Id="rId4" Type="http://schemas.openxmlformats.org/officeDocument/2006/relationships/image" Target="../media/image7.sv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7.sv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rgbClr val="243F81">
                <a:alpha val="100000"/>
              </a:srgbClr>
            </a:gs>
            <a:gs pos="100000">
              <a:srgbClr val="288198">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a:off x="8893042" y="2034365"/>
            <a:ext cx="7137321" cy="7137321"/>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9FCDFF">
                    <a:alpha val="100000"/>
                  </a:srgbClr>
                </a:gs>
                <a:gs pos="100000">
                  <a:srgbClr val="6F6296">
                    <a:alpha val="0"/>
                  </a:srgbClr>
                </a:gs>
              </a:gsLst>
              <a:lin ang="0"/>
            </a:gradFill>
          </p:spPr>
        </p:sp>
        <p:sp>
          <p:nvSpPr>
            <p:cNvPr id="4" name="TextBox 4"/>
            <p:cNvSpPr txBox="1"/>
            <p:nvPr/>
          </p:nvSpPr>
          <p:spPr>
            <a:xfrm>
              <a:off x="76200" y="57150"/>
              <a:ext cx="660400" cy="679450"/>
            </a:xfrm>
            <a:prstGeom prst="rect">
              <a:avLst/>
            </a:prstGeom>
          </p:spPr>
          <p:txBody>
            <a:bodyPr lIns="50800" tIns="50800" rIns="50800" bIns="50800" rtlCol="0" anchor="ctr"/>
            <a:lstStyle/>
            <a:p>
              <a:pPr algn="ctr">
                <a:lnSpc>
                  <a:spcPts val="2783"/>
                </a:lnSpc>
              </a:pPr>
              <a:endParaRPr/>
            </a:p>
          </p:txBody>
        </p:sp>
      </p:grpSp>
      <p:sp>
        <p:nvSpPr>
          <p:cNvPr id="5" name="Freeform 5"/>
          <p:cNvSpPr/>
          <p:nvPr/>
        </p:nvSpPr>
        <p:spPr>
          <a:xfrm>
            <a:off x="9634504" y="1028700"/>
            <a:ext cx="7624796" cy="8142986"/>
          </a:xfrm>
          <a:custGeom>
            <a:avLst/>
            <a:gdLst/>
            <a:ahLst/>
            <a:cxnLst/>
            <a:rect l="l" t="t" r="r" b="b"/>
            <a:pathLst>
              <a:path w="7624796" h="8142986">
                <a:moveTo>
                  <a:pt x="0" y="0"/>
                </a:moveTo>
                <a:lnTo>
                  <a:pt x="7624796" y="0"/>
                </a:lnTo>
                <a:lnTo>
                  <a:pt x="7624796" y="8142986"/>
                </a:lnTo>
                <a:lnTo>
                  <a:pt x="0" y="814298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6" name="Group 6"/>
          <p:cNvGrpSpPr/>
          <p:nvPr/>
        </p:nvGrpSpPr>
        <p:grpSpPr>
          <a:xfrm>
            <a:off x="14599105" y="5143500"/>
            <a:ext cx="4884164" cy="4884164"/>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9FE5FF">
                    <a:alpha val="100000"/>
                  </a:srgbClr>
                </a:gs>
                <a:gs pos="100000">
                  <a:srgbClr val="6F6296">
                    <a:alpha val="0"/>
                  </a:srgbClr>
                </a:gs>
              </a:gsLst>
              <a:lin ang="0"/>
            </a:gradFill>
          </p:spPr>
        </p:sp>
        <p:sp>
          <p:nvSpPr>
            <p:cNvPr id="8" name="TextBox 8"/>
            <p:cNvSpPr txBox="1"/>
            <p:nvPr/>
          </p:nvSpPr>
          <p:spPr>
            <a:xfrm>
              <a:off x="76200" y="57150"/>
              <a:ext cx="660400" cy="679450"/>
            </a:xfrm>
            <a:prstGeom prst="rect">
              <a:avLst/>
            </a:prstGeom>
          </p:spPr>
          <p:txBody>
            <a:bodyPr lIns="50800" tIns="50800" rIns="50800" bIns="50800" rtlCol="0" anchor="ctr"/>
            <a:lstStyle/>
            <a:p>
              <a:pPr algn="ctr">
                <a:lnSpc>
                  <a:spcPts val="2783"/>
                </a:lnSpc>
              </a:pPr>
              <a:endParaRPr/>
            </a:p>
          </p:txBody>
        </p:sp>
      </p:grpSp>
      <p:sp>
        <p:nvSpPr>
          <p:cNvPr id="9" name="Freeform 9"/>
          <p:cNvSpPr/>
          <p:nvPr/>
        </p:nvSpPr>
        <p:spPr>
          <a:xfrm flipH="1">
            <a:off x="-10820400" y="-3162300"/>
            <a:ext cx="16235139" cy="16235139"/>
          </a:xfrm>
          <a:custGeom>
            <a:avLst/>
            <a:gdLst/>
            <a:ahLst/>
            <a:cxnLst/>
            <a:rect l="l" t="t" r="r" b="b"/>
            <a:pathLst>
              <a:path w="16235139" h="16235139">
                <a:moveTo>
                  <a:pt x="16235138" y="0"/>
                </a:moveTo>
                <a:lnTo>
                  <a:pt x="0" y="0"/>
                </a:lnTo>
                <a:lnTo>
                  <a:pt x="0" y="16235139"/>
                </a:lnTo>
                <a:lnTo>
                  <a:pt x="16235138" y="16235139"/>
                </a:lnTo>
                <a:lnTo>
                  <a:pt x="16235138" y="0"/>
                </a:lnTo>
                <a:close/>
              </a:path>
            </a:pathLst>
          </a:custGeom>
          <a:blipFill>
            <a:blip r:embed="rId4">
              <a:alphaModFix amt="20999"/>
            </a:blip>
            <a:stretch>
              <a:fillRect/>
            </a:stretch>
          </a:blipFill>
        </p:spPr>
      </p:sp>
      <p:sp>
        <p:nvSpPr>
          <p:cNvPr id="10" name="Freeform 10"/>
          <p:cNvSpPr/>
          <p:nvPr/>
        </p:nvSpPr>
        <p:spPr>
          <a:xfrm>
            <a:off x="9483559" y="3540245"/>
            <a:ext cx="3587414" cy="2530757"/>
          </a:xfrm>
          <a:custGeom>
            <a:avLst/>
            <a:gdLst/>
            <a:ahLst/>
            <a:cxnLst/>
            <a:rect l="l" t="t" r="r" b="b"/>
            <a:pathLst>
              <a:path w="3587414" h="2530757">
                <a:moveTo>
                  <a:pt x="0" y="0"/>
                </a:moveTo>
                <a:lnTo>
                  <a:pt x="3587414" y="0"/>
                </a:lnTo>
                <a:lnTo>
                  <a:pt x="3587414" y="2530758"/>
                </a:lnTo>
                <a:lnTo>
                  <a:pt x="0" y="253075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1" name="Freeform 11"/>
          <p:cNvSpPr/>
          <p:nvPr/>
        </p:nvSpPr>
        <p:spPr>
          <a:xfrm flipH="1">
            <a:off x="16802847" y="9074087"/>
            <a:ext cx="365153" cy="347891"/>
          </a:xfrm>
          <a:custGeom>
            <a:avLst/>
            <a:gdLst/>
            <a:ahLst/>
            <a:cxnLst/>
            <a:rect l="l" t="t" r="r" b="b"/>
            <a:pathLst>
              <a:path w="365153" h="347891">
                <a:moveTo>
                  <a:pt x="365153" y="0"/>
                </a:moveTo>
                <a:lnTo>
                  <a:pt x="0" y="0"/>
                </a:lnTo>
                <a:lnTo>
                  <a:pt x="0" y="347891"/>
                </a:lnTo>
                <a:lnTo>
                  <a:pt x="365153" y="347891"/>
                </a:lnTo>
                <a:lnTo>
                  <a:pt x="365153"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5" name="TextBox 15"/>
          <p:cNvSpPr txBox="1"/>
          <p:nvPr/>
        </p:nvSpPr>
        <p:spPr>
          <a:xfrm>
            <a:off x="1905000" y="1028700"/>
            <a:ext cx="5812481" cy="11810284"/>
          </a:xfrm>
          <a:prstGeom prst="rect">
            <a:avLst/>
          </a:prstGeom>
        </p:spPr>
        <p:txBody>
          <a:bodyPr wrap="square" lIns="0" tIns="0" rIns="0" bIns="0" rtlCol="0" anchor="t">
            <a:spAutoFit/>
          </a:bodyPr>
          <a:lstStyle/>
          <a:p>
            <a:pPr algn="just">
              <a:lnSpc>
                <a:spcPts val="19192"/>
              </a:lnSpc>
              <a:spcBef>
                <a:spcPct val="0"/>
              </a:spcBef>
            </a:pPr>
            <a:r>
              <a:rPr lang="en-US" sz="3600" b="1" dirty="0">
                <a:solidFill>
                  <a:srgbClr val="FFFFFF"/>
                </a:solidFill>
                <a:latin typeface="Antonio Ultra-Bold"/>
                <a:ea typeface="Antonio Ultra-Bold"/>
                <a:cs typeface="Antonio Ultra-Bold"/>
                <a:sym typeface="Antonio Ultra-Bold"/>
              </a:rPr>
              <a:t>Topic Name: Cyber Security</a:t>
            </a:r>
          </a:p>
          <a:p>
            <a:pPr algn="just">
              <a:lnSpc>
                <a:spcPts val="19192"/>
              </a:lnSpc>
              <a:spcBef>
                <a:spcPct val="0"/>
              </a:spcBef>
            </a:pPr>
            <a:r>
              <a:rPr lang="en-US" sz="3600" b="1" dirty="0">
                <a:solidFill>
                  <a:srgbClr val="FFFFFF"/>
                </a:solidFill>
                <a:latin typeface="Antonio Ultra-Bold"/>
                <a:ea typeface="Antonio Ultra-Bold"/>
                <a:cs typeface="Antonio Ultra-Bold"/>
                <a:sym typeface="Antonio Ultra-Bold"/>
              </a:rPr>
              <a:t>Student Name: Mahammad Nazil</a:t>
            </a:r>
          </a:p>
          <a:p>
            <a:pPr algn="just">
              <a:lnSpc>
                <a:spcPts val="19192"/>
              </a:lnSpc>
              <a:spcBef>
                <a:spcPct val="0"/>
              </a:spcBef>
            </a:pPr>
            <a:r>
              <a:rPr lang="en-US" sz="3600" b="1" dirty="0">
                <a:solidFill>
                  <a:srgbClr val="FFFFFF"/>
                </a:solidFill>
                <a:latin typeface="Antonio Ultra-Bold"/>
                <a:ea typeface="Antonio Ultra-Bold"/>
                <a:cs typeface="Antonio Ultra-Bold"/>
                <a:sym typeface="Antonio Ultra-Bold"/>
              </a:rPr>
              <a:t>Division: A(A3)</a:t>
            </a:r>
          </a:p>
          <a:p>
            <a:pPr algn="just">
              <a:lnSpc>
                <a:spcPts val="19192"/>
              </a:lnSpc>
              <a:spcBef>
                <a:spcPct val="0"/>
              </a:spcBef>
            </a:pPr>
            <a:endParaRPr lang="en-US" sz="3600" b="1" dirty="0">
              <a:solidFill>
                <a:srgbClr val="FFFFFF"/>
              </a:solidFill>
              <a:latin typeface="Antonio Ultra-Bold"/>
              <a:ea typeface="Antonio Ultra-Bold"/>
              <a:cs typeface="Antonio Ultra-Bold"/>
              <a:sym typeface="Antonio Ultra-Bold"/>
            </a:endParaRPr>
          </a:p>
          <a:p>
            <a:pPr algn="just">
              <a:lnSpc>
                <a:spcPts val="19192"/>
              </a:lnSpc>
              <a:spcBef>
                <a:spcPct val="0"/>
              </a:spcBef>
            </a:pPr>
            <a:endParaRPr lang="en-US" sz="3600" b="1" dirty="0">
              <a:solidFill>
                <a:srgbClr val="FFFFFF"/>
              </a:solidFill>
              <a:latin typeface="Antonio Ultra-Bold"/>
              <a:ea typeface="Antonio Ultra-Bold"/>
              <a:cs typeface="Antonio Ultra-Bold"/>
              <a:sym typeface="Antonio Ultra-Bold"/>
            </a:endParaRPr>
          </a:p>
        </p:txBody>
      </p:sp>
      <p:sp>
        <p:nvSpPr>
          <p:cNvPr id="12" name="Footer Placeholder 11">
            <a:extLst>
              <a:ext uri="{FF2B5EF4-FFF2-40B4-BE49-F238E27FC236}">
                <a16:creationId xmlns:a16="http://schemas.microsoft.com/office/drawing/2014/main" id="{03D1E1BF-9C2D-61A9-67F7-6C7F19466C41}"/>
              </a:ext>
            </a:extLst>
          </p:cNvPr>
          <p:cNvSpPr>
            <a:spLocks noGrp="1"/>
          </p:cNvSpPr>
          <p:nvPr>
            <p:ph type="ftr" sz="quarter" idx="11"/>
          </p:nvPr>
        </p:nvSpPr>
        <p:spPr>
          <a:xfrm>
            <a:off x="0" y="9555107"/>
            <a:ext cx="18288000" cy="815975"/>
          </a:xfrm>
        </p:spPr>
        <p:txBody>
          <a:bodyPr/>
          <a:lstStyle/>
          <a:p>
            <a:r>
              <a:rPr lang="en-US" sz="3600" b="1" dirty="0">
                <a:solidFill>
                  <a:schemeClr val="bg1"/>
                </a:solidFill>
                <a:latin typeface="Antonio Ultra-Bold" panose="020B0604020202020204" charset="0"/>
              </a:rPr>
              <a:t>Cyber Security                                                    Mahammmad Nazil(154)                                                                           01</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animEffect transition="in" filter="fade">
                                      <p:cBhvr>
                                        <p:cTn id="7" dur="1000"/>
                                        <p:tgtEl>
                                          <p:spTgt spid="15">
                                            <p:txEl>
                                              <p:pRg st="0" end="0"/>
                                            </p:txEl>
                                          </p:spTgt>
                                        </p:tgtEl>
                                      </p:cBhvr>
                                    </p:animEffect>
                                    <p:anim calcmode="lin" valueType="num">
                                      <p:cBhvr>
                                        <p:cTn id="8" dur="1000" fill="hold"/>
                                        <p:tgtEl>
                                          <p:spTgt spid="1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5">
                                            <p:txEl>
                                              <p:pRg st="1" end="1"/>
                                            </p:txEl>
                                          </p:spTgt>
                                        </p:tgtEl>
                                        <p:attrNameLst>
                                          <p:attrName>style.visibility</p:attrName>
                                        </p:attrNameLst>
                                      </p:cBhvr>
                                      <p:to>
                                        <p:strVal val="visible"/>
                                      </p:to>
                                    </p:set>
                                    <p:animEffect transition="in" filter="fade">
                                      <p:cBhvr>
                                        <p:cTn id="14" dur="1000"/>
                                        <p:tgtEl>
                                          <p:spTgt spid="15">
                                            <p:txEl>
                                              <p:pRg st="1" end="1"/>
                                            </p:txEl>
                                          </p:spTgt>
                                        </p:tgtEl>
                                      </p:cBhvr>
                                    </p:animEffect>
                                    <p:anim calcmode="lin" valueType="num">
                                      <p:cBhvr>
                                        <p:cTn id="15" dur="1000" fill="hold"/>
                                        <p:tgtEl>
                                          <p:spTgt spid="15">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15">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5">
                                            <p:txEl>
                                              <p:pRg st="2" end="2"/>
                                            </p:txEl>
                                          </p:spTgt>
                                        </p:tgtEl>
                                        <p:attrNameLst>
                                          <p:attrName>style.visibility</p:attrName>
                                        </p:attrNameLst>
                                      </p:cBhvr>
                                      <p:to>
                                        <p:strVal val="visible"/>
                                      </p:to>
                                    </p:set>
                                    <p:animEffect transition="in" filter="fade">
                                      <p:cBhvr>
                                        <p:cTn id="21" dur="1000"/>
                                        <p:tgtEl>
                                          <p:spTgt spid="15">
                                            <p:txEl>
                                              <p:pRg st="2" end="2"/>
                                            </p:txEl>
                                          </p:spTgt>
                                        </p:tgtEl>
                                      </p:cBhvr>
                                    </p:animEffect>
                                    <p:anim calcmode="lin" valueType="num">
                                      <p:cBhvr>
                                        <p:cTn id="22" dur="1000" fill="hold"/>
                                        <p:tgtEl>
                                          <p:spTgt spid="15">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15">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rgbClr val="243F81">
                <a:alpha val="100000"/>
              </a:srgbClr>
            </a:gs>
            <a:gs pos="100000">
              <a:srgbClr val="288198">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a:off x="3098531" y="4066889"/>
            <a:ext cx="5790071" cy="1717844"/>
            <a:chOff x="0" y="0"/>
            <a:chExt cx="1929913" cy="572582"/>
          </a:xfrm>
        </p:grpSpPr>
        <p:sp>
          <p:nvSpPr>
            <p:cNvPr id="3" name="Freeform 3"/>
            <p:cNvSpPr/>
            <p:nvPr/>
          </p:nvSpPr>
          <p:spPr>
            <a:xfrm>
              <a:off x="0" y="0"/>
              <a:ext cx="1929913" cy="572582"/>
            </a:xfrm>
            <a:custGeom>
              <a:avLst/>
              <a:gdLst/>
              <a:ahLst/>
              <a:cxnLst/>
              <a:rect l="l" t="t" r="r" b="b"/>
              <a:pathLst>
                <a:path w="1929913" h="572582">
                  <a:moveTo>
                    <a:pt x="0" y="0"/>
                  </a:moveTo>
                  <a:lnTo>
                    <a:pt x="1929913" y="0"/>
                  </a:lnTo>
                  <a:lnTo>
                    <a:pt x="1929913" y="572582"/>
                  </a:lnTo>
                  <a:lnTo>
                    <a:pt x="0" y="572582"/>
                  </a:lnTo>
                  <a:close/>
                </a:path>
              </a:pathLst>
            </a:custGeom>
            <a:solidFill>
              <a:srgbClr val="00BBDE">
                <a:alpha val="37647"/>
              </a:srgbClr>
            </a:solidFill>
            <a:ln cap="sq">
              <a:noFill/>
              <a:prstDash val="solid"/>
              <a:miter/>
            </a:ln>
          </p:spPr>
        </p:sp>
        <p:sp>
          <p:nvSpPr>
            <p:cNvPr id="4" name="TextBox 4"/>
            <p:cNvSpPr txBox="1"/>
            <p:nvPr/>
          </p:nvSpPr>
          <p:spPr>
            <a:xfrm>
              <a:off x="0" y="-19050"/>
              <a:ext cx="1929913" cy="591632"/>
            </a:xfrm>
            <a:prstGeom prst="rect">
              <a:avLst/>
            </a:prstGeom>
          </p:spPr>
          <p:txBody>
            <a:bodyPr lIns="50800" tIns="50800" rIns="50800" bIns="50800" rtlCol="0" anchor="ctr"/>
            <a:lstStyle/>
            <a:p>
              <a:pPr marL="0" lvl="0" indent="0" algn="ctr">
                <a:lnSpc>
                  <a:spcPts val="2783"/>
                </a:lnSpc>
                <a:spcBef>
                  <a:spcPct val="0"/>
                </a:spcBef>
              </a:pPr>
              <a:endParaRPr/>
            </a:p>
          </p:txBody>
        </p:sp>
      </p:grpSp>
      <p:sp>
        <p:nvSpPr>
          <p:cNvPr id="5" name="Freeform 5"/>
          <p:cNvSpPr/>
          <p:nvPr/>
        </p:nvSpPr>
        <p:spPr>
          <a:xfrm flipH="1">
            <a:off x="-10741914" y="-3252602"/>
            <a:ext cx="16235139" cy="16235139"/>
          </a:xfrm>
          <a:custGeom>
            <a:avLst/>
            <a:gdLst/>
            <a:ahLst/>
            <a:cxnLst/>
            <a:rect l="l" t="t" r="r" b="b"/>
            <a:pathLst>
              <a:path w="16235139" h="16235139">
                <a:moveTo>
                  <a:pt x="16235139" y="0"/>
                </a:moveTo>
                <a:lnTo>
                  <a:pt x="0" y="0"/>
                </a:lnTo>
                <a:lnTo>
                  <a:pt x="0" y="16235139"/>
                </a:lnTo>
                <a:lnTo>
                  <a:pt x="16235139" y="16235139"/>
                </a:lnTo>
                <a:lnTo>
                  <a:pt x="16235139" y="0"/>
                </a:lnTo>
                <a:close/>
              </a:path>
            </a:pathLst>
          </a:custGeom>
          <a:blipFill>
            <a:blip r:embed="rId2">
              <a:alphaModFix amt="20999"/>
            </a:blip>
            <a:stretch>
              <a:fillRect/>
            </a:stretch>
          </a:blipFill>
        </p:spPr>
      </p:sp>
      <p:sp>
        <p:nvSpPr>
          <p:cNvPr id="6" name="Freeform 6"/>
          <p:cNvSpPr/>
          <p:nvPr/>
        </p:nvSpPr>
        <p:spPr>
          <a:xfrm flipH="1">
            <a:off x="16802847" y="9074087"/>
            <a:ext cx="365153" cy="347891"/>
          </a:xfrm>
          <a:custGeom>
            <a:avLst/>
            <a:gdLst/>
            <a:ahLst/>
            <a:cxnLst/>
            <a:rect l="l" t="t" r="r" b="b"/>
            <a:pathLst>
              <a:path w="365153" h="347891">
                <a:moveTo>
                  <a:pt x="365153" y="0"/>
                </a:moveTo>
                <a:lnTo>
                  <a:pt x="0" y="0"/>
                </a:lnTo>
                <a:lnTo>
                  <a:pt x="0" y="347891"/>
                </a:lnTo>
                <a:lnTo>
                  <a:pt x="365153" y="347891"/>
                </a:lnTo>
                <a:lnTo>
                  <a:pt x="365153"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10" name="Group 10"/>
          <p:cNvGrpSpPr>
            <a:grpSpLocks noChangeAspect="1"/>
          </p:cNvGrpSpPr>
          <p:nvPr/>
        </p:nvGrpSpPr>
        <p:grpSpPr>
          <a:xfrm>
            <a:off x="1992014" y="3871495"/>
            <a:ext cx="2001254" cy="2108633"/>
            <a:chOff x="0" y="0"/>
            <a:chExt cx="14840029" cy="14840029"/>
          </a:xfrm>
        </p:grpSpPr>
        <p:sp>
          <p:nvSpPr>
            <p:cNvPr id="11" name="Freeform 11"/>
            <p:cNvSpPr/>
            <p:nvPr/>
          </p:nvSpPr>
          <p:spPr>
            <a:xfrm>
              <a:off x="-366471" y="-11891"/>
              <a:ext cx="15572971" cy="14863810"/>
            </a:xfrm>
            <a:custGeom>
              <a:avLst/>
              <a:gdLst/>
              <a:ahLst/>
              <a:cxnLst/>
              <a:rect l="l" t="t" r="r" b="b"/>
              <a:pathLst>
                <a:path w="15572971" h="14863810">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gradFill rotWithShape="1">
              <a:gsLst>
                <a:gs pos="0">
                  <a:srgbClr val="243F81">
                    <a:alpha val="100000"/>
                  </a:srgbClr>
                </a:gs>
                <a:gs pos="100000">
                  <a:srgbClr val="288198">
                    <a:alpha val="100000"/>
                  </a:srgbClr>
                </a:gs>
              </a:gsLst>
              <a:lin ang="0"/>
            </a:gradFill>
          </p:spPr>
        </p:sp>
        <p:sp>
          <p:nvSpPr>
            <p:cNvPr id="12" name="Freeform 12"/>
            <p:cNvSpPr/>
            <p:nvPr/>
          </p:nvSpPr>
          <p:spPr>
            <a:xfrm>
              <a:off x="-156193" y="188812"/>
              <a:ext cx="15152415" cy="14462405"/>
            </a:xfrm>
            <a:custGeom>
              <a:avLst/>
              <a:gdLst/>
              <a:ahLst/>
              <a:cxnLst/>
              <a:rect l="l" t="t" r="r" b="b"/>
              <a:pathLst>
                <a:path w="15152415" h="1446240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FFFFFF"/>
            </a:solidFill>
          </p:spPr>
        </p:sp>
        <p:sp>
          <p:nvSpPr>
            <p:cNvPr id="13" name="Freeform 13"/>
            <p:cNvSpPr/>
            <p:nvPr/>
          </p:nvSpPr>
          <p:spPr>
            <a:xfrm>
              <a:off x="223301" y="551024"/>
              <a:ext cx="14393427" cy="13737979"/>
            </a:xfrm>
            <a:custGeom>
              <a:avLst/>
              <a:gdLst/>
              <a:ahLst/>
              <a:cxnLst/>
              <a:rect l="l" t="t" r="r" b="b"/>
              <a:pathLst>
                <a:path w="14393427" h="13737979">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5"/>
              <a:stretch>
                <a:fillRect l="-24642" r="-24642"/>
              </a:stretch>
            </a:blipFill>
          </p:spPr>
        </p:sp>
      </p:grpSp>
      <p:grpSp>
        <p:nvGrpSpPr>
          <p:cNvPr id="14" name="Group 14"/>
          <p:cNvGrpSpPr/>
          <p:nvPr/>
        </p:nvGrpSpPr>
        <p:grpSpPr>
          <a:xfrm>
            <a:off x="3058880" y="6359200"/>
            <a:ext cx="5829722" cy="1717844"/>
            <a:chOff x="0" y="0"/>
            <a:chExt cx="1943129" cy="572582"/>
          </a:xfrm>
        </p:grpSpPr>
        <p:sp>
          <p:nvSpPr>
            <p:cNvPr id="15" name="Freeform 15"/>
            <p:cNvSpPr/>
            <p:nvPr/>
          </p:nvSpPr>
          <p:spPr>
            <a:xfrm>
              <a:off x="0" y="0"/>
              <a:ext cx="1943129" cy="572582"/>
            </a:xfrm>
            <a:custGeom>
              <a:avLst/>
              <a:gdLst/>
              <a:ahLst/>
              <a:cxnLst/>
              <a:rect l="l" t="t" r="r" b="b"/>
              <a:pathLst>
                <a:path w="1943129" h="572582">
                  <a:moveTo>
                    <a:pt x="0" y="0"/>
                  </a:moveTo>
                  <a:lnTo>
                    <a:pt x="1943129" y="0"/>
                  </a:lnTo>
                  <a:lnTo>
                    <a:pt x="1943129" y="572582"/>
                  </a:lnTo>
                  <a:lnTo>
                    <a:pt x="0" y="572582"/>
                  </a:lnTo>
                  <a:close/>
                </a:path>
              </a:pathLst>
            </a:custGeom>
            <a:solidFill>
              <a:srgbClr val="00BBDE">
                <a:alpha val="37647"/>
              </a:srgbClr>
            </a:solidFill>
            <a:ln cap="sq">
              <a:noFill/>
              <a:prstDash val="solid"/>
              <a:miter/>
            </a:ln>
          </p:spPr>
        </p:sp>
        <p:sp>
          <p:nvSpPr>
            <p:cNvPr id="16" name="TextBox 16"/>
            <p:cNvSpPr txBox="1"/>
            <p:nvPr/>
          </p:nvSpPr>
          <p:spPr>
            <a:xfrm>
              <a:off x="0" y="-19050"/>
              <a:ext cx="1943129" cy="591632"/>
            </a:xfrm>
            <a:prstGeom prst="rect">
              <a:avLst/>
            </a:prstGeom>
          </p:spPr>
          <p:txBody>
            <a:bodyPr lIns="50800" tIns="50800" rIns="50800" bIns="50800" rtlCol="0" anchor="ctr"/>
            <a:lstStyle/>
            <a:p>
              <a:pPr marL="0" lvl="0" indent="0" algn="ctr">
                <a:lnSpc>
                  <a:spcPts val="2783"/>
                </a:lnSpc>
                <a:spcBef>
                  <a:spcPct val="0"/>
                </a:spcBef>
              </a:pPr>
              <a:endParaRPr/>
            </a:p>
          </p:txBody>
        </p:sp>
      </p:grpSp>
      <p:grpSp>
        <p:nvGrpSpPr>
          <p:cNvPr id="17" name="Group 17"/>
          <p:cNvGrpSpPr>
            <a:grpSpLocks noChangeAspect="1"/>
          </p:cNvGrpSpPr>
          <p:nvPr/>
        </p:nvGrpSpPr>
        <p:grpSpPr>
          <a:xfrm>
            <a:off x="1952362" y="6163806"/>
            <a:ext cx="2072084" cy="2072084"/>
            <a:chOff x="0" y="0"/>
            <a:chExt cx="14840029" cy="14840029"/>
          </a:xfrm>
        </p:grpSpPr>
        <p:sp>
          <p:nvSpPr>
            <p:cNvPr id="18" name="Freeform 18"/>
            <p:cNvSpPr/>
            <p:nvPr/>
          </p:nvSpPr>
          <p:spPr>
            <a:xfrm>
              <a:off x="-366471" y="-11891"/>
              <a:ext cx="15572971" cy="14863810"/>
            </a:xfrm>
            <a:custGeom>
              <a:avLst/>
              <a:gdLst/>
              <a:ahLst/>
              <a:cxnLst/>
              <a:rect l="l" t="t" r="r" b="b"/>
              <a:pathLst>
                <a:path w="15572971" h="14863810">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gradFill rotWithShape="1">
              <a:gsLst>
                <a:gs pos="0">
                  <a:srgbClr val="243F81">
                    <a:alpha val="100000"/>
                  </a:srgbClr>
                </a:gs>
                <a:gs pos="100000">
                  <a:srgbClr val="288198">
                    <a:alpha val="100000"/>
                  </a:srgbClr>
                </a:gs>
              </a:gsLst>
              <a:lin ang="0"/>
            </a:gradFill>
          </p:spPr>
        </p:sp>
        <p:sp>
          <p:nvSpPr>
            <p:cNvPr id="19" name="Freeform 19"/>
            <p:cNvSpPr/>
            <p:nvPr/>
          </p:nvSpPr>
          <p:spPr>
            <a:xfrm>
              <a:off x="-156193" y="188812"/>
              <a:ext cx="15152415" cy="14462405"/>
            </a:xfrm>
            <a:custGeom>
              <a:avLst/>
              <a:gdLst/>
              <a:ahLst/>
              <a:cxnLst/>
              <a:rect l="l" t="t" r="r" b="b"/>
              <a:pathLst>
                <a:path w="15152415" h="1446240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FFFFFF"/>
            </a:solidFill>
          </p:spPr>
        </p:sp>
        <p:sp>
          <p:nvSpPr>
            <p:cNvPr id="20" name="Freeform 20"/>
            <p:cNvSpPr/>
            <p:nvPr/>
          </p:nvSpPr>
          <p:spPr>
            <a:xfrm>
              <a:off x="223301" y="551024"/>
              <a:ext cx="14393427" cy="13737979"/>
            </a:xfrm>
            <a:custGeom>
              <a:avLst/>
              <a:gdLst/>
              <a:ahLst/>
              <a:cxnLst/>
              <a:rect l="l" t="t" r="r" b="b"/>
              <a:pathLst>
                <a:path w="14393427" h="13737979">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6"/>
              <a:stretch>
                <a:fillRect l="223" t="-3934" r="223" b="-3934"/>
              </a:stretch>
            </a:blipFill>
          </p:spPr>
        </p:sp>
      </p:grpSp>
      <p:grpSp>
        <p:nvGrpSpPr>
          <p:cNvPr id="21" name="Group 21"/>
          <p:cNvGrpSpPr/>
          <p:nvPr/>
        </p:nvGrpSpPr>
        <p:grpSpPr>
          <a:xfrm>
            <a:off x="10472088" y="4066889"/>
            <a:ext cx="5790071" cy="1717844"/>
            <a:chOff x="0" y="0"/>
            <a:chExt cx="1929913" cy="572582"/>
          </a:xfrm>
        </p:grpSpPr>
        <p:sp>
          <p:nvSpPr>
            <p:cNvPr id="22" name="Freeform 22"/>
            <p:cNvSpPr/>
            <p:nvPr/>
          </p:nvSpPr>
          <p:spPr>
            <a:xfrm>
              <a:off x="0" y="0"/>
              <a:ext cx="1929913" cy="572582"/>
            </a:xfrm>
            <a:custGeom>
              <a:avLst/>
              <a:gdLst/>
              <a:ahLst/>
              <a:cxnLst/>
              <a:rect l="l" t="t" r="r" b="b"/>
              <a:pathLst>
                <a:path w="1929913" h="572582">
                  <a:moveTo>
                    <a:pt x="0" y="0"/>
                  </a:moveTo>
                  <a:lnTo>
                    <a:pt x="1929913" y="0"/>
                  </a:lnTo>
                  <a:lnTo>
                    <a:pt x="1929913" y="572582"/>
                  </a:lnTo>
                  <a:lnTo>
                    <a:pt x="0" y="572582"/>
                  </a:lnTo>
                  <a:close/>
                </a:path>
              </a:pathLst>
            </a:custGeom>
            <a:solidFill>
              <a:srgbClr val="00BBDE">
                <a:alpha val="37647"/>
              </a:srgbClr>
            </a:solidFill>
            <a:ln cap="sq">
              <a:noFill/>
              <a:prstDash val="solid"/>
              <a:miter/>
            </a:ln>
          </p:spPr>
        </p:sp>
        <p:sp>
          <p:nvSpPr>
            <p:cNvPr id="23" name="TextBox 23"/>
            <p:cNvSpPr txBox="1"/>
            <p:nvPr/>
          </p:nvSpPr>
          <p:spPr>
            <a:xfrm>
              <a:off x="0" y="-19050"/>
              <a:ext cx="1929913" cy="591632"/>
            </a:xfrm>
            <a:prstGeom prst="rect">
              <a:avLst/>
            </a:prstGeom>
          </p:spPr>
          <p:txBody>
            <a:bodyPr lIns="50800" tIns="50800" rIns="50800" bIns="50800" rtlCol="0" anchor="ctr"/>
            <a:lstStyle/>
            <a:p>
              <a:pPr marL="0" lvl="0" indent="0" algn="ctr">
                <a:lnSpc>
                  <a:spcPts val="2783"/>
                </a:lnSpc>
                <a:spcBef>
                  <a:spcPct val="0"/>
                </a:spcBef>
              </a:pPr>
              <a:endParaRPr/>
            </a:p>
          </p:txBody>
        </p:sp>
      </p:grpSp>
      <p:grpSp>
        <p:nvGrpSpPr>
          <p:cNvPr id="24" name="Group 24"/>
          <p:cNvGrpSpPr>
            <a:grpSpLocks noChangeAspect="1"/>
          </p:cNvGrpSpPr>
          <p:nvPr/>
        </p:nvGrpSpPr>
        <p:grpSpPr>
          <a:xfrm>
            <a:off x="9365570" y="3871495"/>
            <a:ext cx="2108633" cy="2108633"/>
            <a:chOff x="0" y="0"/>
            <a:chExt cx="14840029" cy="14840029"/>
          </a:xfrm>
        </p:grpSpPr>
        <p:sp>
          <p:nvSpPr>
            <p:cNvPr id="25" name="Freeform 25"/>
            <p:cNvSpPr/>
            <p:nvPr/>
          </p:nvSpPr>
          <p:spPr>
            <a:xfrm>
              <a:off x="-366471" y="-11891"/>
              <a:ext cx="15572971" cy="14863810"/>
            </a:xfrm>
            <a:custGeom>
              <a:avLst/>
              <a:gdLst/>
              <a:ahLst/>
              <a:cxnLst/>
              <a:rect l="l" t="t" r="r" b="b"/>
              <a:pathLst>
                <a:path w="15572971" h="14863810">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gradFill rotWithShape="1">
              <a:gsLst>
                <a:gs pos="0">
                  <a:srgbClr val="243F81">
                    <a:alpha val="100000"/>
                  </a:srgbClr>
                </a:gs>
                <a:gs pos="100000">
                  <a:srgbClr val="288198">
                    <a:alpha val="100000"/>
                  </a:srgbClr>
                </a:gs>
              </a:gsLst>
              <a:lin ang="0"/>
            </a:gradFill>
          </p:spPr>
        </p:sp>
        <p:sp>
          <p:nvSpPr>
            <p:cNvPr id="26" name="Freeform 26"/>
            <p:cNvSpPr/>
            <p:nvPr/>
          </p:nvSpPr>
          <p:spPr>
            <a:xfrm>
              <a:off x="-156193" y="188812"/>
              <a:ext cx="15152415" cy="14462405"/>
            </a:xfrm>
            <a:custGeom>
              <a:avLst/>
              <a:gdLst/>
              <a:ahLst/>
              <a:cxnLst/>
              <a:rect l="l" t="t" r="r" b="b"/>
              <a:pathLst>
                <a:path w="15152415" h="1446240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FFFFFF"/>
            </a:solidFill>
          </p:spPr>
        </p:sp>
        <p:sp>
          <p:nvSpPr>
            <p:cNvPr id="27" name="Freeform 27"/>
            <p:cNvSpPr/>
            <p:nvPr/>
          </p:nvSpPr>
          <p:spPr>
            <a:xfrm>
              <a:off x="223301" y="551024"/>
              <a:ext cx="14393427" cy="13737979"/>
            </a:xfrm>
            <a:custGeom>
              <a:avLst/>
              <a:gdLst/>
              <a:ahLst/>
              <a:cxnLst/>
              <a:rect l="l" t="t" r="r" b="b"/>
              <a:pathLst>
                <a:path w="14393427" h="13737979">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7"/>
              <a:stretch>
                <a:fillRect l="223" r="223"/>
              </a:stretch>
            </a:blipFill>
          </p:spPr>
        </p:sp>
      </p:grpSp>
      <p:grpSp>
        <p:nvGrpSpPr>
          <p:cNvPr id="28" name="Group 28"/>
          <p:cNvGrpSpPr/>
          <p:nvPr/>
        </p:nvGrpSpPr>
        <p:grpSpPr>
          <a:xfrm>
            <a:off x="10432437" y="6359200"/>
            <a:ext cx="5829722" cy="1717844"/>
            <a:chOff x="0" y="0"/>
            <a:chExt cx="1943129" cy="572582"/>
          </a:xfrm>
        </p:grpSpPr>
        <p:sp>
          <p:nvSpPr>
            <p:cNvPr id="29" name="Freeform 29"/>
            <p:cNvSpPr/>
            <p:nvPr/>
          </p:nvSpPr>
          <p:spPr>
            <a:xfrm>
              <a:off x="0" y="0"/>
              <a:ext cx="1943129" cy="572582"/>
            </a:xfrm>
            <a:custGeom>
              <a:avLst/>
              <a:gdLst/>
              <a:ahLst/>
              <a:cxnLst/>
              <a:rect l="l" t="t" r="r" b="b"/>
              <a:pathLst>
                <a:path w="1943129" h="572582">
                  <a:moveTo>
                    <a:pt x="0" y="0"/>
                  </a:moveTo>
                  <a:lnTo>
                    <a:pt x="1943129" y="0"/>
                  </a:lnTo>
                  <a:lnTo>
                    <a:pt x="1943129" y="572582"/>
                  </a:lnTo>
                  <a:lnTo>
                    <a:pt x="0" y="572582"/>
                  </a:lnTo>
                  <a:close/>
                </a:path>
              </a:pathLst>
            </a:custGeom>
            <a:solidFill>
              <a:srgbClr val="00BBDE">
                <a:alpha val="37647"/>
              </a:srgbClr>
            </a:solidFill>
            <a:ln cap="sq">
              <a:noFill/>
              <a:prstDash val="solid"/>
              <a:miter/>
            </a:ln>
          </p:spPr>
        </p:sp>
        <p:sp>
          <p:nvSpPr>
            <p:cNvPr id="30" name="TextBox 30"/>
            <p:cNvSpPr txBox="1"/>
            <p:nvPr/>
          </p:nvSpPr>
          <p:spPr>
            <a:xfrm>
              <a:off x="0" y="-19050"/>
              <a:ext cx="1943129" cy="591632"/>
            </a:xfrm>
            <a:prstGeom prst="rect">
              <a:avLst/>
            </a:prstGeom>
          </p:spPr>
          <p:txBody>
            <a:bodyPr lIns="50800" tIns="50800" rIns="50800" bIns="50800" rtlCol="0" anchor="ctr"/>
            <a:lstStyle/>
            <a:p>
              <a:pPr marL="0" lvl="0" indent="0" algn="ctr">
                <a:lnSpc>
                  <a:spcPts val="2783"/>
                </a:lnSpc>
                <a:spcBef>
                  <a:spcPct val="0"/>
                </a:spcBef>
              </a:pPr>
              <a:endParaRPr/>
            </a:p>
          </p:txBody>
        </p:sp>
      </p:grpSp>
      <p:grpSp>
        <p:nvGrpSpPr>
          <p:cNvPr id="31" name="Group 31"/>
          <p:cNvGrpSpPr>
            <a:grpSpLocks noChangeAspect="1"/>
          </p:cNvGrpSpPr>
          <p:nvPr/>
        </p:nvGrpSpPr>
        <p:grpSpPr>
          <a:xfrm>
            <a:off x="9325919" y="6163806"/>
            <a:ext cx="2108633" cy="2108633"/>
            <a:chOff x="0" y="0"/>
            <a:chExt cx="14840029" cy="14840029"/>
          </a:xfrm>
        </p:grpSpPr>
        <p:sp>
          <p:nvSpPr>
            <p:cNvPr id="32" name="Freeform 32"/>
            <p:cNvSpPr/>
            <p:nvPr/>
          </p:nvSpPr>
          <p:spPr>
            <a:xfrm>
              <a:off x="-366471" y="-11891"/>
              <a:ext cx="15572971" cy="14863810"/>
            </a:xfrm>
            <a:custGeom>
              <a:avLst/>
              <a:gdLst/>
              <a:ahLst/>
              <a:cxnLst/>
              <a:rect l="l" t="t" r="r" b="b"/>
              <a:pathLst>
                <a:path w="15572971" h="14863810">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gradFill rotWithShape="1">
              <a:gsLst>
                <a:gs pos="0">
                  <a:srgbClr val="243F81">
                    <a:alpha val="100000"/>
                  </a:srgbClr>
                </a:gs>
                <a:gs pos="100000">
                  <a:srgbClr val="288198">
                    <a:alpha val="100000"/>
                  </a:srgbClr>
                </a:gs>
              </a:gsLst>
              <a:lin ang="0"/>
            </a:gradFill>
          </p:spPr>
        </p:sp>
        <p:sp>
          <p:nvSpPr>
            <p:cNvPr id="33" name="Freeform 33"/>
            <p:cNvSpPr/>
            <p:nvPr/>
          </p:nvSpPr>
          <p:spPr>
            <a:xfrm>
              <a:off x="-156193" y="188812"/>
              <a:ext cx="15152415" cy="14462405"/>
            </a:xfrm>
            <a:custGeom>
              <a:avLst/>
              <a:gdLst/>
              <a:ahLst/>
              <a:cxnLst/>
              <a:rect l="l" t="t" r="r" b="b"/>
              <a:pathLst>
                <a:path w="15152415" h="1446240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FFFFFF"/>
            </a:solidFill>
          </p:spPr>
        </p:sp>
        <p:sp>
          <p:nvSpPr>
            <p:cNvPr id="34" name="Freeform 34"/>
            <p:cNvSpPr/>
            <p:nvPr/>
          </p:nvSpPr>
          <p:spPr>
            <a:xfrm>
              <a:off x="223301" y="551024"/>
              <a:ext cx="14393427" cy="13737979"/>
            </a:xfrm>
            <a:custGeom>
              <a:avLst/>
              <a:gdLst/>
              <a:ahLst/>
              <a:cxnLst/>
              <a:rect l="l" t="t" r="r" b="b"/>
              <a:pathLst>
                <a:path w="14393427" h="13737979">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8"/>
              <a:stretch>
                <a:fillRect l="-29419" r="-29419"/>
              </a:stretch>
            </a:blipFill>
          </p:spPr>
        </p:sp>
      </p:grpSp>
      <p:sp>
        <p:nvSpPr>
          <p:cNvPr id="36" name="TextBox 36"/>
          <p:cNvSpPr txBox="1"/>
          <p:nvPr/>
        </p:nvSpPr>
        <p:spPr>
          <a:xfrm>
            <a:off x="1222996" y="968938"/>
            <a:ext cx="15312403" cy="3103414"/>
          </a:xfrm>
          <a:prstGeom prst="rect">
            <a:avLst/>
          </a:prstGeom>
        </p:spPr>
        <p:txBody>
          <a:bodyPr wrap="square" lIns="0" tIns="0" rIns="0" bIns="0" rtlCol="0" anchor="t">
            <a:spAutoFit/>
          </a:bodyPr>
          <a:lstStyle/>
          <a:p>
            <a:pPr algn="just">
              <a:lnSpc>
                <a:spcPts val="12056"/>
              </a:lnSpc>
              <a:spcBef>
                <a:spcPct val="0"/>
              </a:spcBef>
            </a:pPr>
            <a:r>
              <a:rPr lang="en-US" sz="10393" b="1" dirty="0">
                <a:solidFill>
                  <a:srgbClr val="FFFFFF"/>
                </a:solidFill>
                <a:latin typeface="Antonio Ultra-Bold"/>
                <a:ea typeface="Antonio Ultra-Bold"/>
                <a:cs typeface="Antonio Ultra-Bold"/>
                <a:sym typeface="Antonio Ultra-Bold"/>
              </a:rPr>
              <a:t>ADVANTAGES </a:t>
            </a:r>
            <a:r>
              <a:rPr lang="en-US" sz="10393" dirty="0">
                <a:solidFill>
                  <a:srgbClr val="FFFFFF"/>
                </a:solidFill>
                <a:latin typeface="Antonio Light"/>
                <a:ea typeface="Antonio Light"/>
                <a:cs typeface="Antonio Light"/>
                <a:sym typeface="Antonio Light"/>
              </a:rPr>
              <a:t>OF CYBER SECURITY</a:t>
            </a:r>
          </a:p>
          <a:p>
            <a:pPr algn="just">
              <a:lnSpc>
                <a:spcPts val="12056"/>
              </a:lnSpc>
              <a:spcBef>
                <a:spcPct val="0"/>
              </a:spcBef>
            </a:pPr>
            <a:endParaRPr lang="en-US" sz="10393" b="1" dirty="0">
              <a:solidFill>
                <a:srgbClr val="FFFFFF"/>
              </a:solidFill>
              <a:latin typeface="Antonio Ultra-Bold"/>
              <a:ea typeface="Antonio Ultra-Bold"/>
              <a:cs typeface="Antonio Ultra-Bold"/>
              <a:sym typeface="Antonio Ultra-Bold"/>
            </a:endParaRPr>
          </a:p>
        </p:txBody>
      </p:sp>
      <p:sp>
        <p:nvSpPr>
          <p:cNvPr id="38" name="TextBox 38"/>
          <p:cNvSpPr txBox="1"/>
          <p:nvPr/>
        </p:nvSpPr>
        <p:spPr>
          <a:xfrm>
            <a:off x="4176229" y="4363171"/>
            <a:ext cx="4588920" cy="1157829"/>
          </a:xfrm>
          <a:prstGeom prst="rect">
            <a:avLst/>
          </a:prstGeom>
        </p:spPr>
        <p:txBody>
          <a:bodyPr lIns="0" tIns="0" rIns="0" bIns="0" rtlCol="0" anchor="t">
            <a:spAutoFit/>
          </a:bodyPr>
          <a:lstStyle/>
          <a:p>
            <a:pPr algn="l">
              <a:lnSpc>
                <a:spcPts val="4621"/>
              </a:lnSpc>
              <a:spcBef>
                <a:spcPct val="0"/>
              </a:spcBef>
            </a:pPr>
            <a:r>
              <a:rPr lang="en-US" sz="3984" b="1" dirty="0">
                <a:solidFill>
                  <a:srgbClr val="FFFFFF"/>
                </a:solidFill>
                <a:latin typeface="Raleway Ultra-Bold"/>
                <a:ea typeface="Raleway Ultra-Bold"/>
                <a:cs typeface="Raleway Ultra-Bold"/>
                <a:sym typeface="Raleway Ultra-Bold"/>
              </a:rPr>
              <a:t>Protects Personal and Business Data </a:t>
            </a:r>
          </a:p>
        </p:txBody>
      </p:sp>
      <p:sp>
        <p:nvSpPr>
          <p:cNvPr id="39" name="TextBox 39"/>
          <p:cNvSpPr txBox="1"/>
          <p:nvPr/>
        </p:nvSpPr>
        <p:spPr>
          <a:xfrm>
            <a:off x="4100645" y="6701290"/>
            <a:ext cx="5043355" cy="1131107"/>
          </a:xfrm>
          <a:prstGeom prst="rect">
            <a:avLst/>
          </a:prstGeom>
        </p:spPr>
        <p:txBody>
          <a:bodyPr lIns="0" tIns="0" rIns="0" bIns="0" rtlCol="0" anchor="t">
            <a:spAutoFit/>
          </a:bodyPr>
          <a:lstStyle/>
          <a:p>
            <a:pPr algn="l">
              <a:lnSpc>
                <a:spcPts val="4440"/>
              </a:lnSpc>
              <a:spcBef>
                <a:spcPct val="0"/>
              </a:spcBef>
            </a:pPr>
            <a:r>
              <a:rPr lang="en-US" sz="3828" b="1" dirty="0">
                <a:solidFill>
                  <a:srgbClr val="FFFFFF"/>
                </a:solidFill>
                <a:latin typeface="Raleway Ultra-Bold"/>
                <a:ea typeface="Raleway Ultra-Bold"/>
                <a:cs typeface="Raleway Ultra-Bold"/>
                <a:sym typeface="Raleway Ultra-Bold"/>
              </a:rPr>
              <a:t>Ensures Safe Online Transactions</a:t>
            </a:r>
          </a:p>
        </p:txBody>
      </p:sp>
      <p:sp>
        <p:nvSpPr>
          <p:cNvPr id="40" name="TextBox 40"/>
          <p:cNvSpPr txBox="1"/>
          <p:nvPr/>
        </p:nvSpPr>
        <p:spPr>
          <a:xfrm>
            <a:off x="11506070" y="6665645"/>
            <a:ext cx="5479354" cy="1104954"/>
          </a:xfrm>
          <a:prstGeom prst="rect">
            <a:avLst/>
          </a:prstGeom>
        </p:spPr>
        <p:txBody>
          <a:bodyPr lIns="0" tIns="0" rIns="0" bIns="0" rtlCol="0" anchor="t">
            <a:spAutoFit/>
          </a:bodyPr>
          <a:lstStyle/>
          <a:p>
            <a:pPr algn="l">
              <a:lnSpc>
                <a:spcPts val="4374"/>
              </a:lnSpc>
              <a:spcBef>
                <a:spcPct val="0"/>
              </a:spcBef>
            </a:pPr>
            <a:r>
              <a:rPr lang="en-US" sz="3771" b="1" dirty="0">
                <a:solidFill>
                  <a:srgbClr val="FFFFFF"/>
                </a:solidFill>
                <a:latin typeface="Raleway Ultra-Bold"/>
                <a:ea typeface="Raleway Ultra-Bold"/>
                <a:cs typeface="Raleway Ultra-Bold"/>
                <a:sym typeface="Raleway Ultra-Bold"/>
              </a:rPr>
              <a:t>Improves System &amp; Network Security </a:t>
            </a:r>
          </a:p>
        </p:txBody>
      </p:sp>
      <p:sp>
        <p:nvSpPr>
          <p:cNvPr id="41" name="TextBox 41"/>
          <p:cNvSpPr txBox="1"/>
          <p:nvPr/>
        </p:nvSpPr>
        <p:spPr>
          <a:xfrm>
            <a:off x="11673240" y="4259934"/>
            <a:ext cx="4034634" cy="1261066"/>
          </a:xfrm>
          <a:prstGeom prst="rect">
            <a:avLst/>
          </a:prstGeom>
        </p:spPr>
        <p:txBody>
          <a:bodyPr lIns="0" tIns="0" rIns="0" bIns="0" rtlCol="0" anchor="t">
            <a:spAutoFit/>
          </a:bodyPr>
          <a:lstStyle/>
          <a:p>
            <a:pPr algn="l">
              <a:lnSpc>
                <a:spcPts val="5068"/>
              </a:lnSpc>
              <a:spcBef>
                <a:spcPct val="0"/>
              </a:spcBef>
            </a:pPr>
            <a:r>
              <a:rPr lang="en-US" sz="4369" b="1" dirty="0">
                <a:solidFill>
                  <a:srgbClr val="FFFFFF"/>
                </a:solidFill>
                <a:latin typeface="Raleway Ultra-Bold"/>
                <a:ea typeface="Raleway Ultra-Bold"/>
                <a:cs typeface="Raleway Ultra-Bold"/>
                <a:sym typeface="Raleway Ultra-Bold"/>
              </a:rPr>
              <a:t>Prevents Financial Loss </a:t>
            </a:r>
          </a:p>
        </p:txBody>
      </p:sp>
      <p:sp>
        <p:nvSpPr>
          <p:cNvPr id="9" name="TextBox 8">
            <a:extLst>
              <a:ext uri="{FF2B5EF4-FFF2-40B4-BE49-F238E27FC236}">
                <a16:creationId xmlns:a16="http://schemas.microsoft.com/office/drawing/2014/main" id="{B82A4D15-1694-040F-ED61-9D0EC63540F5}"/>
              </a:ext>
            </a:extLst>
          </p:cNvPr>
          <p:cNvSpPr txBox="1"/>
          <p:nvPr/>
        </p:nvSpPr>
        <p:spPr>
          <a:xfrm>
            <a:off x="339024" y="9756470"/>
            <a:ext cx="18116550" cy="646331"/>
          </a:xfrm>
          <a:prstGeom prst="rect">
            <a:avLst/>
          </a:prstGeom>
          <a:noFill/>
        </p:spPr>
        <p:txBody>
          <a:bodyPr wrap="square">
            <a:spAutoFit/>
          </a:bodyPr>
          <a:lstStyle/>
          <a:p>
            <a:r>
              <a:rPr lang="en-US" sz="3600" b="1" dirty="0">
                <a:solidFill>
                  <a:schemeClr val="bg1"/>
                </a:solidFill>
                <a:latin typeface="Antonio Ultra-Bold" panose="020B0604020202020204" charset="0"/>
              </a:rPr>
              <a:t>Cyber Security                                                    Mahammmad Nazil(154)                                                                            10</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6">
                                            <p:txEl>
                                              <p:pRg st="0" end="0"/>
                                            </p:txEl>
                                          </p:spTgt>
                                        </p:tgtEl>
                                        <p:attrNameLst>
                                          <p:attrName>style.visibility</p:attrName>
                                        </p:attrNameLst>
                                      </p:cBhvr>
                                      <p:to>
                                        <p:strVal val="visible"/>
                                      </p:to>
                                    </p:set>
                                    <p:animEffect transition="in" filter="fade">
                                      <p:cBhvr>
                                        <p:cTn id="7" dur="1000"/>
                                        <p:tgtEl>
                                          <p:spTgt spid="36">
                                            <p:txEl>
                                              <p:pRg st="0" end="0"/>
                                            </p:txEl>
                                          </p:spTgt>
                                        </p:tgtEl>
                                      </p:cBhvr>
                                    </p:animEffect>
                                    <p:anim calcmode="lin" valueType="num">
                                      <p:cBhvr>
                                        <p:cTn id="8" dur="1000" fill="hold"/>
                                        <p:tgtEl>
                                          <p:spTgt spid="36">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1" presetClass="entr" presetSubtype="1" fill="hold" nodeType="click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wheel(1)">
                                      <p:cBhvr>
                                        <p:cTn id="14" dur="2000"/>
                                        <p:tgtEl>
                                          <p:spTgt spid="10"/>
                                        </p:tgtEl>
                                      </p:cBhvr>
                                    </p:animEffec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38">
                                            <p:txEl>
                                              <p:pRg st="0" end="0"/>
                                            </p:txEl>
                                          </p:spTgt>
                                        </p:tgtEl>
                                        <p:attrNameLst>
                                          <p:attrName>style.visibility</p:attrName>
                                        </p:attrNameLst>
                                      </p:cBhvr>
                                      <p:to>
                                        <p:strVal val="visible"/>
                                      </p:to>
                                    </p:set>
                                    <p:animEffect transition="in" filter="fade">
                                      <p:cBhvr>
                                        <p:cTn id="19" dur="1000"/>
                                        <p:tgtEl>
                                          <p:spTgt spid="38">
                                            <p:txEl>
                                              <p:pRg st="0" end="0"/>
                                            </p:txEl>
                                          </p:spTgt>
                                        </p:tgtEl>
                                      </p:cBhvr>
                                    </p:animEffect>
                                    <p:anim calcmode="lin" valueType="num">
                                      <p:cBhvr>
                                        <p:cTn id="20" dur="1000" fill="hold"/>
                                        <p:tgtEl>
                                          <p:spTgt spid="38">
                                            <p:txEl>
                                              <p:pRg st="0" end="0"/>
                                            </p:txEl>
                                          </p:spTgt>
                                        </p:tgtEl>
                                        <p:attrNameLst>
                                          <p:attrName>ppt_x</p:attrName>
                                        </p:attrNameLst>
                                      </p:cBhvr>
                                      <p:tavLst>
                                        <p:tav tm="0">
                                          <p:val>
                                            <p:strVal val="#ppt_x"/>
                                          </p:val>
                                        </p:tav>
                                        <p:tav tm="100000">
                                          <p:val>
                                            <p:strVal val="#ppt_x"/>
                                          </p:val>
                                        </p:tav>
                                      </p:tavLst>
                                    </p:anim>
                                    <p:anim calcmode="lin" valueType="num">
                                      <p:cBhvr>
                                        <p:cTn id="21" dur="1000" fill="hold"/>
                                        <p:tgtEl>
                                          <p:spTgt spid="38">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1" presetClass="entr" presetSubtype="1" fill="hold" nodeType="clickEffect">
                                  <p:stCondLst>
                                    <p:cond delay="0"/>
                                  </p:stCondLst>
                                  <p:childTnLst>
                                    <p:set>
                                      <p:cBhvr>
                                        <p:cTn id="25" dur="1" fill="hold">
                                          <p:stCondLst>
                                            <p:cond delay="0"/>
                                          </p:stCondLst>
                                        </p:cTn>
                                        <p:tgtEl>
                                          <p:spTgt spid="24"/>
                                        </p:tgtEl>
                                        <p:attrNameLst>
                                          <p:attrName>style.visibility</p:attrName>
                                        </p:attrNameLst>
                                      </p:cBhvr>
                                      <p:to>
                                        <p:strVal val="visible"/>
                                      </p:to>
                                    </p:set>
                                    <p:animEffect transition="in" filter="wheel(1)">
                                      <p:cBhvr>
                                        <p:cTn id="26" dur="2000"/>
                                        <p:tgtEl>
                                          <p:spTgt spid="24"/>
                                        </p:tgtEl>
                                      </p:cBhvr>
                                    </p:animEffect>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41">
                                            <p:txEl>
                                              <p:pRg st="0" end="0"/>
                                            </p:txEl>
                                          </p:spTgt>
                                        </p:tgtEl>
                                        <p:attrNameLst>
                                          <p:attrName>style.visibility</p:attrName>
                                        </p:attrNameLst>
                                      </p:cBhvr>
                                      <p:to>
                                        <p:strVal val="visible"/>
                                      </p:to>
                                    </p:set>
                                    <p:animEffect transition="in" filter="fade">
                                      <p:cBhvr>
                                        <p:cTn id="31" dur="1000"/>
                                        <p:tgtEl>
                                          <p:spTgt spid="41">
                                            <p:txEl>
                                              <p:pRg st="0" end="0"/>
                                            </p:txEl>
                                          </p:spTgt>
                                        </p:tgtEl>
                                      </p:cBhvr>
                                    </p:animEffect>
                                    <p:anim calcmode="lin" valueType="num">
                                      <p:cBhvr>
                                        <p:cTn id="32" dur="1000" fill="hold"/>
                                        <p:tgtEl>
                                          <p:spTgt spid="41">
                                            <p:txEl>
                                              <p:pRg st="0" end="0"/>
                                            </p:txEl>
                                          </p:spTgt>
                                        </p:tgtEl>
                                        <p:attrNameLst>
                                          <p:attrName>ppt_x</p:attrName>
                                        </p:attrNameLst>
                                      </p:cBhvr>
                                      <p:tavLst>
                                        <p:tav tm="0">
                                          <p:val>
                                            <p:strVal val="#ppt_x"/>
                                          </p:val>
                                        </p:tav>
                                        <p:tav tm="100000">
                                          <p:val>
                                            <p:strVal val="#ppt_x"/>
                                          </p:val>
                                        </p:tav>
                                      </p:tavLst>
                                    </p:anim>
                                    <p:anim calcmode="lin" valueType="num">
                                      <p:cBhvr>
                                        <p:cTn id="33" dur="1000" fill="hold"/>
                                        <p:tgtEl>
                                          <p:spTgt spid="41">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1" presetClass="entr" presetSubtype="1" fill="hold" nodeType="clickEffect">
                                  <p:stCondLst>
                                    <p:cond delay="0"/>
                                  </p:stCondLst>
                                  <p:childTnLst>
                                    <p:set>
                                      <p:cBhvr>
                                        <p:cTn id="37" dur="1" fill="hold">
                                          <p:stCondLst>
                                            <p:cond delay="0"/>
                                          </p:stCondLst>
                                        </p:cTn>
                                        <p:tgtEl>
                                          <p:spTgt spid="17"/>
                                        </p:tgtEl>
                                        <p:attrNameLst>
                                          <p:attrName>style.visibility</p:attrName>
                                        </p:attrNameLst>
                                      </p:cBhvr>
                                      <p:to>
                                        <p:strVal val="visible"/>
                                      </p:to>
                                    </p:set>
                                    <p:animEffect transition="in" filter="wheel(1)">
                                      <p:cBhvr>
                                        <p:cTn id="38" dur="2000"/>
                                        <p:tgtEl>
                                          <p:spTgt spid="17"/>
                                        </p:tgtEl>
                                      </p:cBhvr>
                                    </p:animEffect>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nodeType="clickEffect">
                                  <p:stCondLst>
                                    <p:cond delay="0"/>
                                  </p:stCondLst>
                                  <p:childTnLst>
                                    <p:set>
                                      <p:cBhvr>
                                        <p:cTn id="42" dur="1" fill="hold">
                                          <p:stCondLst>
                                            <p:cond delay="0"/>
                                          </p:stCondLst>
                                        </p:cTn>
                                        <p:tgtEl>
                                          <p:spTgt spid="39">
                                            <p:txEl>
                                              <p:pRg st="0" end="0"/>
                                            </p:txEl>
                                          </p:spTgt>
                                        </p:tgtEl>
                                        <p:attrNameLst>
                                          <p:attrName>style.visibility</p:attrName>
                                        </p:attrNameLst>
                                      </p:cBhvr>
                                      <p:to>
                                        <p:strVal val="visible"/>
                                      </p:to>
                                    </p:set>
                                    <p:animEffect transition="in" filter="fade">
                                      <p:cBhvr>
                                        <p:cTn id="43" dur="1000"/>
                                        <p:tgtEl>
                                          <p:spTgt spid="39">
                                            <p:txEl>
                                              <p:pRg st="0" end="0"/>
                                            </p:txEl>
                                          </p:spTgt>
                                        </p:tgtEl>
                                      </p:cBhvr>
                                    </p:animEffect>
                                    <p:anim calcmode="lin" valueType="num">
                                      <p:cBhvr>
                                        <p:cTn id="44" dur="1000" fill="hold"/>
                                        <p:tgtEl>
                                          <p:spTgt spid="39">
                                            <p:txEl>
                                              <p:pRg st="0" end="0"/>
                                            </p:txEl>
                                          </p:spTgt>
                                        </p:tgtEl>
                                        <p:attrNameLst>
                                          <p:attrName>ppt_x</p:attrName>
                                        </p:attrNameLst>
                                      </p:cBhvr>
                                      <p:tavLst>
                                        <p:tav tm="0">
                                          <p:val>
                                            <p:strVal val="#ppt_x"/>
                                          </p:val>
                                        </p:tav>
                                        <p:tav tm="100000">
                                          <p:val>
                                            <p:strVal val="#ppt_x"/>
                                          </p:val>
                                        </p:tav>
                                      </p:tavLst>
                                    </p:anim>
                                    <p:anim calcmode="lin" valueType="num">
                                      <p:cBhvr>
                                        <p:cTn id="45" dur="1000" fill="hold"/>
                                        <p:tgtEl>
                                          <p:spTgt spid="39">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21" presetClass="entr" presetSubtype="1" fill="hold" nodeType="clickEffect">
                                  <p:stCondLst>
                                    <p:cond delay="0"/>
                                  </p:stCondLst>
                                  <p:childTnLst>
                                    <p:set>
                                      <p:cBhvr>
                                        <p:cTn id="49" dur="1" fill="hold">
                                          <p:stCondLst>
                                            <p:cond delay="0"/>
                                          </p:stCondLst>
                                        </p:cTn>
                                        <p:tgtEl>
                                          <p:spTgt spid="31"/>
                                        </p:tgtEl>
                                        <p:attrNameLst>
                                          <p:attrName>style.visibility</p:attrName>
                                        </p:attrNameLst>
                                      </p:cBhvr>
                                      <p:to>
                                        <p:strVal val="visible"/>
                                      </p:to>
                                    </p:set>
                                    <p:animEffect transition="in" filter="wheel(1)">
                                      <p:cBhvr>
                                        <p:cTn id="50" dur="2000"/>
                                        <p:tgtEl>
                                          <p:spTgt spid="31"/>
                                        </p:tgtEl>
                                      </p:cBhvr>
                                    </p:animEffect>
                                  </p:childTnLst>
                                </p:cTn>
                              </p:par>
                            </p:childTnLst>
                          </p:cTn>
                        </p:par>
                      </p:childTnLst>
                    </p:cTn>
                  </p:par>
                  <p:par>
                    <p:cTn id="51" fill="hold">
                      <p:stCondLst>
                        <p:cond delay="indefinite"/>
                      </p:stCondLst>
                      <p:childTnLst>
                        <p:par>
                          <p:cTn id="52" fill="hold">
                            <p:stCondLst>
                              <p:cond delay="0"/>
                            </p:stCondLst>
                            <p:childTnLst>
                              <p:par>
                                <p:cTn id="53" presetID="42" presetClass="entr" presetSubtype="0" fill="hold" nodeType="clickEffect">
                                  <p:stCondLst>
                                    <p:cond delay="0"/>
                                  </p:stCondLst>
                                  <p:childTnLst>
                                    <p:set>
                                      <p:cBhvr>
                                        <p:cTn id="54" dur="1" fill="hold">
                                          <p:stCondLst>
                                            <p:cond delay="0"/>
                                          </p:stCondLst>
                                        </p:cTn>
                                        <p:tgtEl>
                                          <p:spTgt spid="40">
                                            <p:txEl>
                                              <p:pRg st="0" end="0"/>
                                            </p:txEl>
                                          </p:spTgt>
                                        </p:tgtEl>
                                        <p:attrNameLst>
                                          <p:attrName>style.visibility</p:attrName>
                                        </p:attrNameLst>
                                      </p:cBhvr>
                                      <p:to>
                                        <p:strVal val="visible"/>
                                      </p:to>
                                    </p:set>
                                    <p:animEffect transition="in" filter="fade">
                                      <p:cBhvr>
                                        <p:cTn id="55" dur="1000"/>
                                        <p:tgtEl>
                                          <p:spTgt spid="40">
                                            <p:txEl>
                                              <p:pRg st="0" end="0"/>
                                            </p:txEl>
                                          </p:spTgt>
                                        </p:tgtEl>
                                      </p:cBhvr>
                                    </p:animEffect>
                                    <p:anim calcmode="lin" valueType="num">
                                      <p:cBhvr>
                                        <p:cTn id="56" dur="1000" fill="hold"/>
                                        <p:tgtEl>
                                          <p:spTgt spid="40">
                                            <p:txEl>
                                              <p:pRg st="0" end="0"/>
                                            </p:txEl>
                                          </p:spTgt>
                                        </p:tgtEl>
                                        <p:attrNameLst>
                                          <p:attrName>ppt_x</p:attrName>
                                        </p:attrNameLst>
                                      </p:cBhvr>
                                      <p:tavLst>
                                        <p:tav tm="0">
                                          <p:val>
                                            <p:strVal val="#ppt_x"/>
                                          </p:val>
                                        </p:tav>
                                        <p:tav tm="100000">
                                          <p:val>
                                            <p:strVal val="#ppt_x"/>
                                          </p:val>
                                        </p:tav>
                                      </p:tavLst>
                                    </p:anim>
                                    <p:anim calcmode="lin" valueType="num">
                                      <p:cBhvr>
                                        <p:cTn id="57" dur="1000" fill="hold"/>
                                        <p:tgtEl>
                                          <p:spTgt spid="40">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rgbClr val="243F81">
                <a:alpha val="100000"/>
              </a:srgbClr>
            </a:gs>
            <a:gs pos="100000">
              <a:srgbClr val="288198">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a:off x="3098531" y="4066889"/>
            <a:ext cx="5790071" cy="1717844"/>
            <a:chOff x="0" y="0"/>
            <a:chExt cx="1929913" cy="572582"/>
          </a:xfrm>
        </p:grpSpPr>
        <p:sp>
          <p:nvSpPr>
            <p:cNvPr id="3" name="Freeform 3"/>
            <p:cNvSpPr/>
            <p:nvPr/>
          </p:nvSpPr>
          <p:spPr>
            <a:xfrm>
              <a:off x="0" y="0"/>
              <a:ext cx="1929913" cy="572582"/>
            </a:xfrm>
            <a:custGeom>
              <a:avLst/>
              <a:gdLst/>
              <a:ahLst/>
              <a:cxnLst/>
              <a:rect l="l" t="t" r="r" b="b"/>
              <a:pathLst>
                <a:path w="1929913" h="572582">
                  <a:moveTo>
                    <a:pt x="0" y="0"/>
                  </a:moveTo>
                  <a:lnTo>
                    <a:pt x="1929913" y="0"/>
                  </a:lnTo>
                  <a:lnTo>
                    <a:pt x="1929913" y="572582"/>
                  </a:lnTo>
                  <a:lnTo>
                    <a:pt x="0" y="572582"/>
                  </a:lnTo>
                  <a:close/>
                </a:path>
              </a:pathLst>
            </a:custGeom>
            <a:solidFill>
              <a:srgbClr val="00BBDE">
                <a:alpha val="37647"/>
              </a:srgbClr>
            </a:solidFill>
            <a:ln cap="sq">
              <a:noFill/>
              <a:prstDash val="solid"/>
              <a:miter/>
            </a:ln>
          </p:spPr>
        </p:sp>
        <p:sp>
          <p:nvSpPr>
            <p:cNvPr id="4" name="TextBox 4"/>
            <p:cNvSpPr txBox="1"/>
            <p:nvPr/>
          </p:nvSpPr>
          <p:spPr>
            <a:xfrm>
              <a:off x="0" y="-19050"/>
              <a:ext cx="1929913" cy="591632"/>
            </a:xfrm>
            <a:prstGeom prst="rect">
              <a:avLst/>
            </a:prstGeom>
          </p:spPr>
          <p:txBody>
            <a:bodyPr lIns="50800" tIns="50800" rIns="50800" bIns="50800" rtlCol="0" anchor="ctr"/>
            <a:lstStyle/>
            <a:p>
              <a:pPr marL="0" lvl="0" indent="0" algn="ctr">
                <a:lnSpc>
                  <a:spcPts val="2783"/>
                </a:lnSpc>
                <a:spcBef>
                  <a:spcPct val="0"/>
                </a:spcBef>
              </a:pPr>
              <a:endParaRPr/>
            </a:p>
          </p:txBody>
        </p:sp>
      </p:grpSp>
      <p:sp>
        <p:nvSpPr>
          <p:cNvPr id="5" name="Freeform 5"/>
          <p:cNvSpPr/>
          <p:nvPr/>
        </p:nvSpPr>
        <p:spPr>
          <a:xfrm flipH="1">
            <a:off x="-10565956" y="-3402999"/>
            <a:ext cx="16235139" cy="16235139"/>
          </a:xfrm>
          <a:custGeom>
            <a:avLst/>
            <a:gdLst/>
            <a:ahLst/>
            <a:cxnLst/>
            <a:rect l="l" t="t" r="r" b="b"/>
            <a:pathLst>
              <a:path w="16235139" h="16235139">
                <a:moveTo>
                  <a:pt x="16235139" y="0"/>
                </a:moveTo>
                <a:lnTo>
                  <a:pt x="0" y="0"/>
                </a:lnTo>
                <a:lnTo>
                  <a:pt x="0" y="16235139"/>
                </a:lnTo>
                <a:lnTo>
                  <a:pt x="16235139" y="16235139"/>
                </a:lnTo>
                <a:lnTo>
                  <a:pt x="16235139" y="0"/>
                </a:lnTo>
                <a:close/>
              </a:path>
            </a:pathLst>
          </a:custGeom>
          <a:blipFill>
            <a:blip r:embed="rId2">
              <a:alphaModFix amt="20999"/>
            </a:blip>
            <a:stretch>
              <a:fillRect/>
            </a:stretch>
          </a:blipFill>
        </p:spPr>
      </p:sp>
      <p:sp>
        <p:nvSpPr>
          <p:cNvPr id="6" name="Freeform 6"/>
          <p:cNvSpPr/>
          <p:nvPr/>
        </p:nvSpPr>
        <p:spPr>
          <a:xfrm flipH="1">
            <a:off x="16802847" y="9074087"/>
            <a:ext cx="365153" cy="347891"/>
          </a:xfrm>
          <a:custGeom>
            <a:avLst/>
            <a:gdLst/>
            <a:ahLst/>
            <a:cxnLst/>
            <a:rect l="l" t="t" r="r" b="b"/>
            <a:pathLst>
              <a:path w="365153" h="347891">
                <a:moveTo>
                  <a:pt x="365153" y="0"/>
                </a:moveTo>
                <a:lnTo>
                  <a:pt x="0" y="0"/>
                </a:lnTo>
                <a:lnTo>
                  <a:pt x="0" y="347891"/>
                </a:lnTo>
                <a:lnTo>
                  <a:pt x="365153" y="347891"/>
                </a:lnTo>
                <a:lnTo>
                  <a:pt x="365153"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10" name="Group 10"/>
          <p:cNvGrpSpPr>
            <a:grpSpLocks noChangeAspect="1"/>
          </p:cNvGrpSpPr>
          <p:nvPr/>
        </p:nvGrpSpPr>
        <p:grpSpPr>
          <a:xfrm>
            <a:off x="1992013" y="3871495"/>
            <a:ext cx="2108633" cy="2108633"/>
            <a:chOff x="0" y="0"/>
            <a:chExt cx="14840029" cy="14840029"/>
          </a:xfrm>
        </p:grpSpPr>
        <p:sp>
          <p:nvSpPr>
            <p:cNvPr id="11" name="Freeform 11"/>
            <p:cNvSpPr/>
            <p:nvPr/>
          </p:nvSpPr>
          <p:spPr>
            <a:xfrm>
              <a:off x="-366471" y="-11891"/>
              <a:ext cx="15572971" cy="14863810"/>
            </a:xfrm>
            <a:custGeom>
              <a:avLst/>
              <a:gdLst/>
              <a:ahLst/>
              <a:cxnLst/>
              <a:rect l="l" t="t" r="r" b="b"/>
              <a:pathLst>
                <a:path w="15572971" h="14863810">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gradFill rotWithShape="1">
              <a:gsLst>
                <a:gs pos="0">
                  <a:srgbClr val="243F81">
                    <a:alpha val="100000"/>
                  </a:srgbClr>
                </a:gs>
                <a:gs pos="100000">
                  <a:srgbClr val="288198">
                    <a:alpha val="100000"/>
                  </a:srgbClr>
                </a:gs>
              </a:gsLst>
              <a:lin ang="0"/>
            </a:gradFill>
          </p:spPr>
        </p:sp>
        <p:sp>
          <p:nvSpPr>
            <p:cNvPr id="12" name="Freeform 12"/>
            <p:cNvSpPr/>
            <p:nvPr/>
          </p:nvSpPr>
          <p:spPr>
            <a:xfrm>
              <a:off x="-156193" y="188812"/>
              <a:ext cx="15152415" cy="14462405"/>
            </a:xfrm>
            <a:custGeom>
              <a:avLst/>
              <a:gdLst/>
              <a:ahLst/>
              <a:cxnLst/>
              <a:rect l="l" t="t" r="r" b="b"/>
              <a:pathLst>
                <a:path w="15152415" h="1446240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FFFFFF"/>
            </a:solidFill>
          </p:spPr>
        </p:sp>
        <p:sp>
          <p:nvSpPr>
            <p:cNvPr id="13" name="Freeform 13"/>
            <p:cNvSpPr/>
            <p:nvPr/>
          </p:nvSpPr>
          <p:spPr>
            <a:xfrm>
              <a:off x="223301" y="551024"/>
              <a:ext cx="14393427" cy="13737979"/>
            </a:xfrm>
            <a:custGeom>
              <a:avLst/>
              <a:gdLst/>
              <a:ahLst/>
              <a:cxnLst/>
              <a:rect l="l" t="t" r="r" b="b"/>
              <a:pathLst>
                <a:path w="14393427" h="13737979">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5"/>
              <a:stretch>
                <a:fillRect l="-24801" r="-24801"/>
              </a:stretch>
            </a:blipFill>
          </p:spPr>
        </p:sp>
      </p:grpSp>
      <p:sp>
        <p:nvSpPr>
          <p:cNvPr id="14" name="TextBox 14"/>
          <p:cNvSpPr txBox="1"/>
          <p:nvPr/>
        </p:nvSpPr>
        <p:spPr>
          <a:xfrm>
            <a:off x="4176229" y="4436381"/>
            <a:ext cx="7314048" cy="889224"/>
          </a:xfrm>
          <a:prstGeom prst="rect">
            <a:avLst/>
          </a:prstGeom>
        </p:spPr>
        <p:txBody>
          <a:bodyPr lIns="0" tIns="0" rIns="0" bIns="0" rtlCol="0" anchor="t">
            <a:spAutoFit/>
          </a:bodyPr>
          <a:lstStyle/>
          <a:p>
            <a:pPr algn="l">
              <a:lnSpc>
                <a:spcPts val="7069"/>
              </a:lnSpc>
              <a:spcBef>
                <a:spcPct val="0"/>
              </a:spcBef>
            </a:pPr>
            <a:r>
              <a:rPr lang="en-US" sz="6094" b="1" dirty="0">
                <a:solidFill>
                  <a:srgbClr val="FFFFFF"/>
                </a:solidFill>
                <a:latin typeface="Raleway Ultra-Bold"/>
                <a:ea typeface="Raleway Ultra-Bold"/>
                <a:cs typeface="Raleway Ultra-Bold"/>
                <a:sym typeface="Raleway Ultra-Bold"/>
              </a:rPr>
              <a:t>High Cost </a:t>
            </a:r>
          </a:p>
        </p:txBody>
      </p:sp>
      <p:grpSp>
        <p:nvGrpSpPr>
          <p:cNvPr id="15" name="Group 15"/>
          <p:cNvGrpSpPr/>
          <p:nvPr/>
        </p:nvGrpSpPr>
        <p:grpSpPr>
          <a:xfrm>
            <a:off x="3058880" y="6359200"/>
            <a:ext cx="5829722" cy="1717844"/>
            <a:chOff x="0" y="0"/>
            <a:chExt cx="1943129" cy="572582"/>
          </a:xfrm>
        </p:grpSpPr>
        <p:sp>
          <p:nvSpPr>
            <p:cNvPr id="16" name="Freeform 16"/>
            <p:cNvSpPr/>
            <p:nvPr/>
          </p:nvSpPr>
          <p:spPr>
            <a:xfrm>
              <a:off x="0" y="0"/>
              <a:ext cx="1943129" cy="572582"/>
            </a:xfrm>
            <a:custGeom>
              <a:avLst/>
              <a:gdLst/>
              <a:ahLst/>
              <a:cxnLst/>
              <a:rect l="l" t="t" r="r" b="b"/>
              <a:pathLst>
                <a:path w="1943129" h="572582">
                  <a:moveTo>
                    <a:pt x="0" y="0"/>
                  </a:moveTo>
                  <a:lnTo>
                    <a:pt x="1943129" y="0"/>
                  </a:lnTo>
                  <a:lnTo>
                    <a:pt x="1943129" y="572582"/>
                  </a:lnTo>
                  <a:lnTo>
                    <a:pt x="0" y="572582"/>
                  </a:lnTo>
                  <a:close/>
                </a:path>
              </a:pathLst>
            </a:custGeom>
            <a:solidFill>
              <a:srgbClr val="00BBDE">
                <a:alpha val="37647"/>
              </a:srgbClr>
            </a:solidFill>
            <a:ln cap="sq">
              <a:noFill/>
              <a:prstDash val="solid"/>
              <a:miter/>
            </a:ln>
          </p:spPr>
        </p:sp>
        <p:sp>
          <p:nvSpPr>
            <p:cNvPr id="17" name="TextBox 17"/>
            <p:cNvSpPr txBox="1"/>
            <p:nvPr/>
          </p:nvSpPr>
          <p:spPr>
            <a:xfrm>
              <a:off x="0" y="-19050"/>
              <a:ext cx="1943129" cy="591632"/>
            </a:xfrm>
            <a:prstGeom prst="rect">
              <a:avLst/>
            </a:prstGeom>
          </p:spPr>
          <p:txBody>
            <a:bodyPr lIns="50800" tIns="50800" rIns="50800" bIns="50800" rtlCol="0" anchor="ctr"/>
            <a:lstStyle/>
            <a:p>
              <a:pPr marL="0" lvl="0" indent="0" algn="ctr">
                <a:lnSpc>
                  <a:spcPts val="2783"/>
                </a:lnSpc>
                <a:spcBef>
                  <a:spcPct val="0"/>
                </a:spcBef>
              </a:pPr>
              <a:endParaRPr/>
            </a:p>
          </p:txBody>
        </p:sp>
      </p:grpSp>
      <p:grpSp>
        <p:nvGrpSpPr>
          <p:cNvPr id="18" name="Group 18"/>
          <p:cNvGrpSpPr>
            <a:grpSpLocks noChangeAspect="1"/>
          </p:cNvGrpSpPr>
          <p:nvPr/>
        </p:nvGrpSpPr>
        <p:grpSpPr>
          <a:xfrm>
            <a:off x="1952362" y="6163806"/>
            <a:ext cx="2108633" cy="2108633"/>
            <a:chOff x="0" y="0"/>
            <a:chExt cx="14840029" cy="14840029"/>
          </a:xfrm>
        </p:grpSpPr>
        <p:sp>
          <p:nvSpPr>
            <p:cNvPr id="19" name="Freeform 19"/>
            <p:cNvSpPr/>
            <p:nvPr/>
          </p:nvSpPr>
          <p:spPr>
            <a:xfrm>
              <a:off x="-366471" y="-11891"/>
              <a:ext cx="15572971" cy="14863810"/>
            </a:xfrm>
            <a:custGeom>
              <a:avLst/>
              <a:gdLst/>
              <a:ahLst/>
              <a:cxnLst/>
              <a:rect l="l" t="t" r="r" b="b"/>
              <a:pathLst>
                <a:path w="15572971" h="14863810">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gradFill rotWithShape="1">
              <a:gsLst>
                <a:gs pos="0">
                  <a:srgbClr val="243F81">
                    <a:alpha val="100000"/>
                  </a:srgbClr>
                </a:gs>
                <a:gs pos="100000">
                  <a:srgbClr val="288198">
                    <a:alpha val="100000"/>
                  </a:srgbClr>
                </a:gs>
              </a:gsLst>
              <a:lin ang="0"/>
            </a:gradFill>
          </p:spPr>
        </p:sp>
        <p:sp>
          <p:nvSpPr>
            <p:cNvPr id="20" name="Freeform 20"/>
            <p:cNvSpPr/>
            <p:nvPr/>
          </p:nvSpPr>
          <p:spPr>
            <a:xfrm>
              <a:off x="-156193" y="188812"/>
              <a:ext cx="15152415" cy="14462405"/>
            </a:xfrm>
            <a:custGeom>
              <a:avLst/>
              <a:gdLst/>
              <a:ahLst/>
              <a:cxnLst/>
              <a:rect l="l" t="t" r="r" b="b"/>
              <a:pathLst>
                <a:path w="15152415" h="1446240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FFFFFF"/>
            </a:solidFill>
          </p:spPr>
        </p:sp>
        <p:sp>
          <p:nvSpPr>
            <p:cNvPr id="21" name="Freeform 21"/>
            <p:cNvSpPr/>
            <p:nvPr/>
          </p:nvSpPr>
          <p:spPr>
            <a:xfrm>
              <a:off x="223301" y="551024"/>
              <a:ext cx="14393427" cy="13737979"/>
            </a:xfrm>
            <a:custGeom>
              <a:avLst/>
              <a:gdLst/>
              <a:ahLst/>
              <a:cxnLst/>
              <a:rect l="l" t="t" r="r" b="b"/>
              <a:pathLst>
                <a:path w="14393427" h="13737979">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6"/>
              <a:stretch>
                <a:fillRect l="-29868" r="-29868"/>
              </a:stretch>
            </a:blipFill>
          </p:spPr>
        </p:sp>
      </p:grpSp>
      <p:sp>
        <p:nvSpPr>
          <p:cNvPr id="22" name="TextBox 22"/>
          <p:cNvSpPr txBox="1"/>
          <p:nvPr/>
        </p:nvSpPr>
        <p:spPr>
          <a:xfrm>
            <a:off x="4072074" y="6565125"/>
            <a:ext cx="5293496" cy="1315518"/>
          </a:xfrm>
          <a:prstGeom prst="rect">
            <a:avLst/>
          </a:prstGeom>
        </p:spPr>
        <p:txBody>
          <a:bodyPr lIns="0" tIns="0" rIns="0" bIns="0" rtlCol="0" anchor="t">
            <a:spAutoFit/>
          </a:bodyPr>
          <a:lstStyle/>
          <a:p>
            <a:pPr algn="l">
              <a:lnSpc>
                <a:spcPts val="5246"/>
              </a:lnSpc>
              <a:spcBef>
                <a:spcPct val="0"/>
              </a:spcBef>
            </a:pPr>
            <a:r>
              <a:rPr lang="en-US" sz="4522" b="1" dirty="0">
                <a:solidFill>
                  <a:srgbClr val="FFFFFF"/>
                </a:solidFill>
                <a:latin typeface="Raleway Ultra-Bold"/>
                <a:ea typeface="Raleway Ultra-Bold"/>
                <a:cs typeface="Raleway Ultra-Bold"/>
                <a:sym typeface="Raleway Ultra-Bold"/>
              </a:rPr>
              <a:t>Reduced System Performance </a:t>
            </a:r>
          </a:p>
        </p:txBody>
      </p:sp>
      <p:grpSp>
        <p:nvGrpSpPr>
          <p:cNvPr id="23" name="Group 23"/>
          <p:cNvGrpSpPr/>
          <p:nvPr/>
        </p:nvGrpSpPr>
        <p:grpSpPr>
          <a:xfrm>
            <a:off x="10472088" y="4066889"/>
            <a:ext cx="5790071" cy="1717844"/>
            <a:chOff x="0" y="0"/>
            <a:chExt cx="1929913" cy="572582"/>
          </a:xfrm>
        </p:grpSpPr>
        <p:sp>
          <p:nvSpPr>
            <p:cNvPr id="24" name="Freeform 24"/>
            <p:cNvSpPr/>
            <p:nvPr/>
          </p:nvSpPr>
          <p:spPr>
            <a:xfrm>
              <a:off x="0" y="0"/>
              <a:ext cx="1929913" cy="572582"/>
            </a:xfrm>
            <a:custGeom>
              <a:avLst/>
              <a:gdLst/>
              <a:ahLst/>
              <a:cxnLst/>
              <a:rect l="l" t="t" r="r" b="b"/>
              <a:pathLst>
                <a:path w="1929913" h="572582">
                  <a:moveTo>
                    <a:pt x="0" y="0"/>
                  </a:moveTo>
                  <a:lnTo>
                    <a:pt x="1929913" y="0"/>
                  </a:lnTo>
                  <a:lnTo>
                    <a:pt x="1929913" y="572582"/>
                  </a:lnTo>
                  <a:lnTo>
                    <a:pt x="0" y="572582"/>
                  </a:lnTo>
                  <a:close/>
                </a:path>
              </a:pathLst>
            </a:custGeom>
            <a:solidFill>
              <a:srgbClr val="00BBDE">
                <a:alpha val="37647"/>
              </a:srgbClr>
            </a:solidFill>
            <a:ln cap="sq">
              <a:noFill/>
              <a:prstDash val="solid"/>
              <a:miter/>
            </a:ln>
          </p:spPr>
        </p:sp>
        <p:sp>
          <p:nvSpPr>
            <p:cNvPr id="25" name="TextBox 25"/>
            <p:cNvSpPr txBox="1"/>
            <p:nvPr/>
          </p:nvSpPr>
          <p:spPr>
            <a:xfrm>
              <a:off x="0" y="-19050"/>
              <a:ext cx="1929913" cy="591632"/>
            </a:xfrm>
            <a:prstGeom prst="rect">
              <a:avLst/>
            </a:prstGeom>
          </p:spPr>
          <p:txBody>
            <a:bodyPr lIns="50800" tIns="50800" rIns="50800" bIns="50800" rtlCol="0" anchor="ctr"/>
            <a:lstStyle/>
            <a:p>
              <a:pPr marL="0" lvl="0" indent="0" algn="ctr">
                <a:lnSpc>
                  <a:spcPts val="2783"/>
                </a:lnSpc>
                <a:spcBef>
                  <a:spcPct val="0"/>
                </a:spcBef>
              </a:pPr>
              <a:endParaRPr/>
            </a:p>
          </p:txBody>
        </p:sp>
      </p:grpSp>
      <p:grpSp>
        <p:nvGrpSpPr>
          <p:cNvPr id="26" name="Group 26"/>
          <p:cNvGrpSpPr>
            <a:grpSpLocks noChangeAspect="1"/>
          </p:cNvGrpSpPr>
          <p:nvPr/>
        </p:nvGrpSpPr>
        <p:grpSpPr>
          <a:xfrm>
            <a:off x="9365570" y="3871495"/>
            <a:ext cx="2108633" cy="2108633"/>
            <a:chOff x="0" y="0"/>
            <a:chExt cx="14840029" cy="14840029"/>
          </a:xfrm>
        </p:grpSpPr>
        <p:sp>
          <p:nvSpPr>
            <p:cNvPr id="27" name="Freeform 27"/>
            <p:cNvSpPr/>
            <p:nvPr/>
          </p:nvSpPr>
          <p:spPr>
            <a:xfrm>
              <a:off x="-366471" y="-11891"/>
              <a:ext cx="15572971" cy="14863810"/>
            </a:xfrm>
            <a:custGeom>
              <a:avLst/>
              <a:gdLst/>
              <a:ahLst/>
              <a:cxnLst/>
              <a:rect l="l" t="t" r="r" b="b"/>
              <a:pathLst>
                <a:path w="15572971" h="14863810">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gradFill rotWithShape="1">
              <a:gsLst>
                <a:gs pos="0">
                  <a:srgbClr val="243F81">
                    <a:alpha val="100000"/>
                  </a:srgbClr>
                </a:gs>
                <a:gs pos="100000">
                  <a:srgbClr val="288198">
                    <a:alpha val="100000"/>
                  </a:srgbClr>
                </a:gs>
              </a:gsLst>
              <a:lin ang="0"/>
            </a:gradFill>
          </p:spPr>
        </p:sp>
        <p:sp>
          <p:nvSpPr>
            <p:cNvPr id="28" name="Freeform 28"/>
            <p:cNvSpPr/>
            <p:nvPr/>
          </p:nvSpPr>
          <p:spPr>
            <a:xfrm>
              <a:off x="-156193" y="188812"/>
              <a:ext cx="15152415" cy="14462405"/>
            </a:xfrm>
            <a:custGeom>
              <a:avLst/>
              <a:gdLst/>
              <a:ahLst/>
              <a:cxnLst/>
              <a:rect l="l" t="t" r="r" b="b"/>
              <a:pathLst>
                <a:path w="15152415" h="1446240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FFFFFF"/>
            </a:solidFill>
          </p:spPr>
        </p:sp>
        <p:sp>
          <p:nvSpPr>
            <p:cNvPr id="29" name="Freeform 29"/>
            <p:cNvSpPr/>
            <p:nvPr/>
          </p:nvSpPr>
          <p:spPr>
            <a:xfrm>
              <a:off x="223301" y="551024"/>
              <a:ext cx="14393427" cy="13737979"/>
            </a:xfrm>
            <a:custGeom>
              <a:avLst/>
              <a:gdLst/>
              <a:ahLst/>
              <a:cxnLst/>
              <a:rect l="l" t="t" r="r" b="b"/>
              <a:pathLst>
                <a:path w="14393427" h="13737979">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7"/>
              <a:stretch>
                <a:fillRect l="223" r="223"/>
              </a:stretch>
            </a:blipFill>
          </p:spPr>
        </p:sp>
      </p:grpSp>
      <p:grpSp>
        <p:nvGrpSpPr>
          <p:cNvPr id="30" name="Group 30"/>
          <p:cNvGrpSpPr/>
          <p:nvPr/>
        </p:nvGrpSpPr>
        <p:grpSpPr>
          <a:xfrm>
            <a:off x="10432437" y="6359200"/>
            <a:ext cx="5829722" cy="1717844"/>
            <a:chOff x="0" y="0"/>
            <a:chExt cx="1943129" cy="572582"/>
          </a:xfrm>
        </p:grpSpPr>
        <p:sp>
          <p:nvSpPr>
            <p:cNvPr id="31" name="Freeform 31"/>
            <p:cNvSpPr/>
            <p:nvPr/>
          </p:nvSpPr>
          <p:spPr>
            <a:xfrm>
              <a:off x="0" y="0"/>
              <a:ext cx="1943129" cy="572582"/>
            </a:xfrm>
            <a:custGeom>
              <a:avLst/>
              <a:gdLst/>
              <a:ahLst/>
              <a:cxnLst/>
              <a:rect l="l" t="t" r="r" b="b"/>
              <a:pathLst>
                <a:path w="1943129" h="572582">
                  <a:moveTo>
                    <a:pt x="0" y="0"/>
                  </a:moveTo>
                  <a:lnTo>
                    <a:pt x="1943129" y="0"/>
                  </a:lnTo>
                  <a:lnTo>
                    <a:pt x="1943129" y="572582"/>
                  </a:lnTo>
                  <a:lnTo>
                    <a:pt x="0" y="572582"/>
                  </a:lnTo>
                  <a:close/>
                </a:path>
              </a:pathLst>
            </a:custGeom>
            <a:solidFill>
              <a:srgbClr val="00BBDE">
                <a:alpha val="37647"/>
              </a:srgbClr>
            </a:solidFill>
            <a:ln cap="sq">
              <a:noFill/>
              <a:prstDash val="solid"/>
              <a:miter/>
            </a:ln>
          </p:spPr>
        </p:sp>
        <p:sp>
          <p:nvSpPr>
            <p:cNvPr id="32" name="TextBox 32"/>
            <p:cNvSpPr txBox="1"/>
            <p:nvPr/>
          </p:nvSpPr>
          <p:spPr>
            <a:xfrm>
              <a:off x="0" y="-19050"/>
              <a:ext cx="1943129" cy="591632"/>
            </a:xfrm>
            <a:prstGeom prst="rect">
              <a:avLst/>
            </a:prstGeom>
          </p:spPr>
          <p:txBody>
            <a:bodyPr lIns="50800" tIns="50800" rIns="50800" bIns="50800" rtlCol="0" anchor="ctr"/>
            <a:lstStyle/>
            <a:p>
              <a:pPr marL="0" lvl="0" indent="0" algn="ctr">
                <a:lnSpc>
                  <a:spcPts val="2783"/>
                </a:lnSpc>
                <a:spcBef>
                  <a:spcPct val="0"/>
                </a:spcBef>
              </a:pPr>
              <a:endParaRPr/>
            </a:p>
          </p:txBody>
        </p:sp>
      </p:grpSp>
      <p:grpSp>
        <p:nvGrpSpPr>
          <p:cNvPr id="33" name="Group 33"/>
          <p:cNvGrpSpPr>
            <a:grpSpLocks noChangeAspect="1"/>
          </p:cNvGrpSpPr>
          <p:nvPr/>
        </p:nvGrpSpPr>
        <p:grpSpPr>
          <a:xfrm>
            <a:off x="9325919" y="6163806"/>
            <a:ext cx="2108633" cy="2108633"/>
            <a:chOff x="0" y="0"/>
            <a:chExt cx="14840029" cy="14840029"/>
          </a:xfrm>
        </p:grpSpPr>
        <p:sp>
          <p:nvSpPr>
            <p:cNvPr id="34" name="Freeform 34"/>
            <p:cNvSpPr/>
            <p:nvPr/>
          </p:nvSpPr>
          <p:spPr>
            <a:xfrm>
              <a:off x="-366471" y="-11891"/>
              <a:ext cx="15572971" cy="14863810"/>
            </a:xfrm>
            <a:custGeom>
              <a:avLst/>
              <a:gdLst/>
              <a:ahLst/>
              <a:cxnLst/>
              <a:rect l="l" t="t" r="r" b="b"/>
              <a:pathLst>
                <a:path w="15572971" h="14863810">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gradFill rotWithShape="1">
              <a:gsLst>
                <a:gs pos="0">
                  <a:srgbClr val="243F81">
                    <a:alpha val="100000"/>
                  </a:srgbClr>
                </a:gs>
                <a:gs pos="100000">
                  <a:srgbClr val="288198">
                    <a:alpha val="100000"/>
                  </a:srgbClr>
                </a:gs>
              </a:gsLst>
              <a:lin ang="0"/>
            </a:gradFill>
          </p:spPr>
        </p:sp>
        <p:sp>
          <p:nvSpPr>
            <p:cNvPr id="35" name="Freeform 35"/>
            <p:cNvSpPr/>
            <p:nvPr/>
          </p:nvSpPr>
          <p:spPr>
            <a:xfrm>
              <a:off x="-156193" y="188812"/>
              <a:ext cx="15152415" cy="14462405"/>
            </a:xfrm>
            <a:custGeom>
              <a:avLst/>
              <a:gdLst/>
              <a:ahLst/>
              <a:cxnLst/>
              <a:rect l="l" t="t" r="r" b="b"/>
              <a:pathLst>
                <a:path w="15152415" h="1446240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FFFFFF"/>
            </a:solidFill>
          </p:spPr>
        </p:sp>
        <p:sp>
          <p:nvSpPr>
            <p:cNvPr id="36" name="Freeform 36"/>
            <p:cNvSpPr/>
            <p:nvPr/>
          </p:nvSpPr>
          <p:spPr>
            <a:xfrm>
              <a:off x="223301" y="551024"/>
              <a:ext cx="14393427" cy="13737979"/>
            </a:xfrm>
            <a:custGeom>
              <a:avLst/>
              <a:gdLst/>
              <a:ahLst/>
              <a:cxnLst/>
              <a:rect l="l" t="t" r="r" b="b"/>
              <a:pathLst>
                <a:path w="14393427" h="13737979">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8"/>
              <a:stretch>
                <a:fillRect l="-69464" r="-69464"/>
              </a:stretch>
            </a:blipFill>
          </p:spPr>
        </p:sp>
      </p:grpSp>
      <p:sp>
        <p:nvSpPr>
          <p:cNvPr id="38" name="TextBox 38"/>
          <p:cNvSpPr txBox="1"/>
          <p:nvPr/>
        </p:nvSpPr>
        <p:spPr>
          <a:xfrm>
            <a:off x="249998" y="934814"/>
            <a:ext cx="16437802" cy="3103414"/>
          </a:xfrm>
          <a:prstGeom prst="rect">
            <a:avLst/>
          </a:prstGeom>
        </p:spPr>
        <p:txBody>
          <a:bodyPr wrap="square" lIns="0" tIns="0" rIns="0" bIns="0" rtlCol="0" anchor="t">
            <a:spAutoFit/>
          </a:bodyPr>
          <a:lstStyle/>
          <a:p>
            <a:pPr algn="just">
              <a:lnSpc>
                <a:spcPts val="12056"/>
              </a:lnSpc>
              <a:spcBef>
                <a:spcPct val="0"/>
              </a:spcBef>
            </a:pPr>
            <a:r>
              <a:rPr lang="en-US" sz="10393" b="1" dirty="0">
                <a:solidFill>
                  <a:srgbClr val="FFFFFF"/>
                </a:solidFill>
                <a:latin typeface="Antonio Ultra-Bold"/>
                <a:ea typeface="Antonio Ultra-Bold"/>
                <a:cs typeface="Antonio Ultra-Bold"/>
                <a:sym typeface="Antonio Ultra-Bold"/>
              </a:rPr>
              <a:t>  DISADVANTAGES </a:t>
            </a:r>
            <a:r>
              <a:rPr lang="en-US" sz="10393" dirty="0">
                <a:solidFill>
                  <a:srgbClr val="FFFFFF"/>
                </a:solidFill>
                <a:latin typeface="Antonio Light"/>
                <a:ea typeface="Antonio Light"/>
                <a:cs typeface="Antonio Light"/>
                <a:sym typeface="Antonio Light"/>
              </a:rPr>
              <a:t>OF CYBER SECURITY</a:t>
            </a:r>
          </a:p>
          <a:p>
            <a:pPr algn="just">
              <a:lnSpc>
                <a:spcPts val="12056"/>
              </a:lnSpc>
              <a:spcBef>
                <a:spcPct val="0"/>
              </a:spcBef>
            </a:pPr>
            <a:r>
              <a:rPr lang="en-US" sz="10393" b="1" dirty="0">
                <a:solidFill>
                  <a:srgbClr val="FFFFFF"/>
                </a:solidFill>
                <a:latin typeface="Antonio Ultra-Bold"/>
                <a:ea typeface="Antonio Ultra-Bold"/>
                <a:cs typeface="Antonio Ultra-Bold"/>
                <a:sym typeface="Antonio Ultra-Bold"/>
              </a:rPr>
              <a:t>   </a:t>
            </a:r>
          </a:p>
        </p:txBody>
      </p:sp>
      <p:sp>
        <p:nvSpPr>
          <p:cNvPr id="40" name="TextBox 40"/>
          <p:cNvSpPr txBox="1"/>
          <p:nvPr/>
        </p:nvSpPr>
        <p:spPr>
          <a:xfrm>
            <a:off x="11629696" y="6518641"/>
            <a:ext cx="5741011" cy="1418013"/>
          </a:xfrm>
          <a:prstGeom prst="rect">
            <a:avLst/>
          </a:prstGeom>
        </p:spPr>
        <p:txBody>
          <a:bodyPr lIns="0" tIns="0" rIns="0" bIns="0" rtlCol="0" anchor="t">
            <a:spAutoFit/>
          </a:bodyPr>
          <a:lstStyle/>
          <a:p>
            <a:pPr algn="l">
              <a:lnSpc>
                <a:spcPts val="5689"/>
              </a:lnSpc>
              <a:spcBef>
                <a:spcPct val="0"/>
              </a:spcBef>
            </a:pPr>
            <a:r>
              <a:rPr lang="en-US" sz="4904" b="1" dirty="0">
                <a:solidFill>
                  <a:srgbClr val="FFFFFF"/>
                </a:solidFill>
                <a:latin typeface="Raleway Ultra-Bold"/>
                <a:ea typeface="Raleway Ultra-Bold"/>
                <a:cs typeface="Raleway Ultra-Bold"/>
                <a:sym typeface="Raleway Ultra-Bold"/>
              </a:rPr>
              <a:t>No 100% Protection</a:t>
            </a:r>
          </a:p>
        </p:txBody>
      </p:sp>
      <p:sp>
        <p:nvSpPr>
          <p:cNvPr id="41" name="TextBox 41"/>
          <p:cNvSpPr txBox="1"/>
          <p:nvPr/>
        </p:nvSpPr>
        <p:spPr>
          <a:xfrm>
            <a:off x="11566478" y="4237398"/>
            <a:ext cx="5804229" cy="1407469"/>
          </a:xfrm>
          <a:prstGeom prst="rect">
            <a:avLst/>
          </a:prstGeom>
        </p:spPr>
        <p:txBody>
          <a:bodyPr lIns="0" tIns="0" rIns="0" bIns="0" rtlCol="0" anchor="t">
            <a:spAutoFit/>
          </a:bodyPr>
          <a:lstStyle/>
          <a:p>
            <a:pPr algn="l">
              <a:lnSpc>
                <a:spcPts val="5610"/>
              </a:lnSpc>
              <a:spcBef>
                <a:spcPct val="0"/>
              </a:spcBef>
            </a:pPr>
            <a:r>
              <a:rPr lang="en-US" sz="4836" b="1" dirty="0">
                <a:solidFill>
                  <a:srgbClr val="FFFFFF"/>
                </a:solidFill>
                <a:latin typeface="Raleway Ultra-Bold"/>
                <a:ea typeface="Raleway Ultra-Bold"/>
                <a:cs typeface="Raleway Ultra-Bold"/>
                <a:sym typeface="Raleway Ultra-Bold"/>
              </a:rPr>
              <a:t>Complexity &amp; Maintenance </a:t>
            </a:r>
          </a:p>
        </p:txBody>
      </p:sp>
      <p:sp>
        <p:nvSpPr>
          <p:cNvPr id="9" name="TextBox 8">
            <a:extLst>
              <a:ext uri="{FF2B5EF4-FFF2-40B4-BE49-F238E27FC236}">
                <a16:creationId xmlns:a16="http://schemas.microsoft.com/office/drawing/2014/main" id="{99697BB9-AA58-B51C-3030-5EB0E449D1FC}"/>
              </a:ext>
            </a:extLst>
          </p:cNvPr>
          <p:cNvSpPr txBox="1"/>
          <p:nvPr/>
        </p:nvSpPr>
        <p:spPr>
          <a:xfrm>
            <a:off x="239381" y="9726681"/>
            <a:ext cx="18207990" cy="646331"/>
          </a:xfrm>
          <a:prstGeom prst="rect">
            <a:avLst/>
          </a:prstGeom>
          <a:noFill/>
        </p:spPr>
        <p:txBody>
          <a:bodyPr wrap="square">
            <a:spAutoFit/>
          </a:bodyPr>
          <a:lstStyle/>
          <a:p>
            <a:r>
              <a:rPr lang="en-US" sz="3600" b="1" dirty="0">
                <a:solidFill>
                  <a:schemeClr val="bg1"/>
                </a:solidFill>
                <a:latin typeface="Antonio Ultra-Bold" panose="020B0604020202020204" charset="0"/>
              </a:rPr>
              <a:t>Cyber Security                                                    Mahammmad Nazil(154)                                                                              11</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8">
                                            <p:txEl>
                                              <p:pRg st="0" end="0"/>
                                            </p:txEl>
                                          </p:spTgt>
                                        </p:tgtEl>
                                        <p:attrNameLst>
                                          <p:attrName>style.visibility</p:attrName>
                                        </p:attrNameLst>
                                      </p:cBhvr>
                                      <p:to>
                                        <p:strVal val="visible"/>
                                      </p:to>
                                    </p:set>
                                    <p:animEffect transition="in" filter="fade">
                                      <p:cBhvr>
                                        <p:cTn id="7" dur="1000"/>
                                        <p:tgtEl>
                                          <p:spTgt spid="38">
                                            <p:txEl>
                                              <p:pRg st="0" end="0"/>
                                            </p:txEl>
                                          </p:spTgt>
                                        </p:tgtEl>
                                      </p:cBhvr>
                                    </p:animEffect>
                                    <p:anim calcmode="lin" valueType="num">
                                      <p:cBhvr>
                                        <p:cTn id="8" dur="1000" fill="hold"/>
                                        <p:tgtEl>
                                          <p:spTgt spid="38">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8">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1" presetClass="entr" presetSubtype="1" fill="hold" nodeType="click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wheel(1)">
                                      <p:cBhvr>
                                        <p:cTn id="14" dur="2000"/>
                                        <p:tgtEl>
                                          <p:spTgt spid="10"/>
                                        </p:tgtEl>
                                      </p:cBhvr>
                                    </p:animEffec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14">
                                            <p:txEl>
                                              <p:pRg st="0" end="0"/>
                                            </p:txEl>
                                          </p:spTgt>
                                        </p:tgtEl>
                                        <p:attrNameLst>
                                          <p:attrName>style.visibility</p:attrName>
                                        </p:attrNameLst>
                                      </p:cBhvr>
                                      <p:to>
                                        <p:strVal val="visible"/>
                                      </p:to>
                                    </p:set>
                                    <p:animEffect transition="in" filter="fade">
                                      <p:cBhvr>
                                        <p:cTn id="19" dur="1000"/>
                                        <p:tgtEl>
                                          <p:spTgt spid="14">
                                            <p:txEl>
                                              <p:pRg st="0" end="0"/>
                                            </p:txEl>
                                          </p:spTgt>
                                        </p:tgtEl>
                                      </p:cBhvr>
                                    </p:animEffect>
                                    <p:anim calcmode="lin" valueType="num">
                                      <p:cBhvr>
                                        <p:cTn id="20" dur="1000" fill="hold"/>
                                        <p:tgtEl>
                                          <p:spTgt spid="14">
                                            <p:txEl>
                                              <p:pRg st="0" end="0"/>
                                            </p:txEl>
                                          </p:spTgt>
                                        </p:tgtEl>
                                        <p:attrNameLst>
                                          <p:attrName>ppt_x</p:attrName>
                                        </p:attrNameLst>
                                      </p:cBhvr>
                                      <p:tavLst>
                                        <p:tav tm="0">
                                          <p:val>
                                            <p:strVal val="#ppt_x"/>
                                          </p:val>
                                        </p:tav>
                                        <p:tav tm="100000">
                                          <p:val>
                                            <p:strVal val="#ppt_x"/>
                                          </p:val>
                                        </p:tav>
                                      </p:tavLst>
                                    </p:anim>
                                    <p:anim calcmode="lin" valueType="num">
                                      <p:cBhvr>
                                        <p:cTn id="21" dur="1000" fill="hold"/>
                                        <p:tgtEl>
                                          <p:spTgt spid="1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1" presetClass="entr" presetSubtype="1" fill="hold" nodeType="clickEffect">
                                  <p:stCondLst>
                                    <p:cond delay="0"/>
                                  </p:stCondLst>
                                  <p:childTnLst>
                                    <p:set>
                                      <p:cBhvr>
                                        <p:cTn id="25" dur="1" fill="hold">
                                          <p:stCondLst>
                                            <p:cond delay="0"/>
                                          </p:stCondLst>
                                        </p:cTn>
                                        <p:tgtEl>
                                          <p:spTgt spid="26"/>
                                        </p:tgtEl>
                                        <p:attrNameLst>
                                          <p:attrName>style.visibility</p:attrName>
                                        </p:attrNameLst>
                                      </p:cBhvr>
                                      <p:to>
                                        <p:strVal val="visible"/>
                                      </p:to>
                                    </p:set>
                                    <p:animEffect transition="in" filter="wheel(1)">
                                      <p:cBhvr>
                                        <p:cTn id="26" dur="2000"/>
                                        <p:tgtEl>
                                          <p:spTgt spid="26"/>
                                        </p:tgtEl>
                                      </p:cBhvr>
                                    </p:animEffect>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41">
                                            <p:txEl>
                                              <p:pRg st="0" end="0"/>
                                            </p:txEl>
                                          </p:spTgt>
                                        </p:tgtEl>
                                        <p:attrNameLst>
                                          <p:attrName>style.visibility</p:attrName>
                                        </p:attrNameLst>
                                      </p:cBhvr>
                                      <p:to>
                                        <p:strVal val="visible"/>
                                      </p:to>
                                    </p:set>
                                    <p:animEffect transition="in" filter="fade">
                                      <p:cBhvr>
                                        <p:cTn id="31" dur="1000"/>
                                        <p:tgtEl>
                                          <p:spTgt spid="41">
                                            <p:txEl>
                                              <p:pRg st="0" end="0"/>
                                            </p:txEl>
                                          </p:spTgt>
                                        </p:tgtEl>
                                      </p:cBhvr>
                                    </p:animEffect>
                                    <p:anim calcmode="lin" valueType="num">
                                      <p:cBhvr>
                                        <p:cTn id="32" dur="1000" fill="hold"/>
                                        <p:tgtEl>
                                          <p:spTgt spid="41">
                                            <p:txEl>
                                              <p:pRg st="0" end="0"/>
                                            </p:txEl>
                                          </p:spTgt>
                                        </p:tgtEl>
                                        <p:attrNameLst>
                                          <p:attrName>ppt_x</p:attrName>
                                        </p:attrNameLst>
                                      </p:cBhvr>
                                      <p:tavLst>
                                        <p:tav tm="0">
                                          <p:val>
                                            <p:strVal val="#ppt_x"/>
                                          </p:val>
                                        </p:tav>
                                        <p:tav tm="100000">
                                          <p:val>
                                            <p:strVal val="#ppt_x"/>
                                          </p:val>
                                        </p:tav>
                                      </p:tavLst>
                                    </p:anim>
                                    <p:anim calcmode="lin" valueType="num">
                                      <p:cBhvr>
                                        <p:cTn id="33" dur="1000" fill="hold"/>
                                        <p:tgtEl>
                                          <p:spTgt spid="41">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1" presetClass="entr" presetSubtype="1" fill="hold" nodeType="clickEffect">
                                  <p:stCondLst>
                                    <p:cond delay="0"/>
                                  </p:stCondLst>
                                  <p:childTnLst>
                                    <p:set>
                                      <p:cBhvr>
                                        <p:cTn id="37" dur="1" fill="hold">
                                          <p:stCondLst>
                                            <p:cond delay="0"/>
                                          </p:stCondLst>
                                        </p:cTn>
                                        <p:tgtEl>
                                          <p:spTgt spid="18"/>
                                        </p:tgtEl>
                                        <p:attrNameLst>
                                          <p:attrName>style.visibility</p:attrName>
                                        </p:attrNameLst>
                                      </p:cBhvr>
                                      <p:to>
                                        <p:strVal val="visible"/>
                                      </p:to>
                                    </p:set>
                                    <p:animEffect transition="in" filter="wheel(1)">
                                      <p:cBhvr>
                                        <p:cTn id="38" dur="2000"/>
                                        <p:tgtEl>
                                          <p:spTgt spid="18"/>
                                        </p:tgtEl>
                                      </p:cBhvr>
                                    </p:animEffect>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nodeType="clickEffect">
                                  <p:stCondLst>
                                    <p:cond delay="0"/>
                                  </p:stCondLst>
                                  <p:childTnLst>
                                    <p:set>
                                      <p:cBhvr>
                                        <p:cTn id="42" dur="1" fill="hold">
                                          <p:stCondLst>
                                            <p:cond delay="0"/>
                                          </p:stCondLst>
                                        </p:cTn>
                                        <p:tgtEl>
                                          <p:spTgt spid="22">
                                            <p:txEl>
                                              <p:pRg st="0" end="0"/>
                                            </p:txEl>
                                          </p:spTgt>
                                        </p:tgtEl>
                                        <p:attrNameLst>
                                          <p:attrName>style.visibility</p:attrName>
                                        </p:attrNameLst>
                                      </p:cBhvr>
                                      <p:to>
                                        <p:strVal val="visible"/>
                                      </p:to>
                                    </p:set>
                                    <p:animEffect transition="in" filter="fade">
                                      <p:cBhvr>
                                        <p:cTn id="43" dur="1000"/>
                                        <p:tgtEl>
                                          <p:spTgt spid="22">
                                            <p:txEl>
                                              <p:pRg st="0" end="0"/>
                                            </p:txEl>
                                          </p:spTgt>
                                        </p:tgtEl>
                                      </p:cBhvr>
                                    </p:animEffect>
                                    <p:anim calcmode="lin" valueType="num">
                                      <p:cBhvr>
                                        <p:cTn id="44" dur="1000" fill="hold"/>
                                        <p:tgtEl>
                                          <p:spTgt spid="22">
                                            <p:txEl>
                                              <p:pRg st="0" end="0"/>
                                            </p:txEl>
                                          </p:spTgt>
                                        </p:tgtEl>
                                        <p:attrNameLst>
                                          <p:attrName>ppt_x</p:attrName>
                                        </p:attrNameLst>
                                      </p:cBhvr>
                                      <p:tavLst>
                                        <p:tav tm="0">
                                          <p:val>
                                            <p:strVal val="#ppt_x"/>
                                          </p:val>
                                        </p:tav>
                                        <p:tav tm="100000">
                                          <p:val>
                                            <p:strVal val="#ppt_x"/>
                                          </p:val>
                                        </p:tav>
                                      </p:tavLst>
                                    </p:anim>
                                    <p:anim calcmode="lin" valueType="num">
                                      <p:cBhvr>
                                        <p:cTn id="45" dur="1000" fill="hold"/>
                                        <p:tgtEl>
                                          <p:spTgt spid="2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21" presetClass="entr" presetSubtype="1" fill="hold" nodeType="clickEffect">
                                  <p:stCondLst>
                                    <p:cond delay="0"/>
                                  </p:stCondLst>
                                  <p:childTnLst>
                                    <p:set>
                                      <p:cBhvr>
                                        <p:cTn id="49" dur="1" fill="hold">
                                          <p:stCondLst>
                                            <p:cond delay="0"/>
                                          </p:stCondLst>
                                        </p:cTn>
                                        <p:tgtEl>
                                          <p:spTgt spid="33"/>
                                        </p:tgtEl>
                                        <p:attrNameLst>
                                          <p:attrName>style.visibility</p:attrName>
                                        </p:attrNameLst>
                                      </p:cBhvr>
                                      <p:to>
                                        <p:strVal val="visible"/>
                                      </p:to>
                                    </p:set>
                                    <p:animEffect transition="in" filter="wheel(1)">
                                      <p:cBhvr>
                                        <p:cTn id="50" dur="2000"/>
                                        <p:tgtEl>
                                          <p:spTgt spid="33"/>
                                        </p:tgtEl>
                                      </p:cBhvr>
                                    </p:animEffect>
                                  </p:childTnLst>
                                </p:cTn>
                              </p:par>
                            </p:childTnLst>
                          </p:cTn>
                        </p:par>
                      </p:childTnLst>
                    </p:cTn>
                  </p:par>
                  <p:par>
                    <p:cTn id="51" fill="hold">
                      <p:stCondLst>
                        <p:cond delay="indefinite"/>
                      </p:stCondLst>
                      <p:childTnLst>
                        <p:par>
                          <p:cTn id="52" fill="hold">
                            <p:stCondLst>
                              <p:cond delay="0"/>
                            </p:stCondLst>
                            <p:childTnLst>
                              <p:par>
                                <p:cTn id="53" presetID="42" presetClass="entr" presetSubtype="0" fill="hold" nodeType="clickEffect">
                                  <p:stCondLst>
                                    <p:cond delay="0"/>
                                  </p:stCondLst>
                                  <p:childTnLst>
                                    <p:set>
                                      <p:cBhvr>
                                        <p:cTn id="54" dur="1" fill="hold">
                                          <p:stCondLst>
                                            <p:cond delay="0"/>
                                          </p:stCondLst>
                                        </p:cTn>
                                        <p:tgtEl>
                                          <p:spTgt spid="40">
                                            <p:txEl>
                                              <p:pRg st="0" end="0"/>
                                            </p:txEl>
                                          </p:spTgt>
                                        </p:tgtEl>
                                        <p:attrNameLst>
                                          <p:attrName>style.visibility</p:attrName>
                                        </p:attrNameLst>
                                      </p:cBhvr>
                                      <p:to>
                                        <p:strVal val="visible"/>
                                      </p:to>
                                    </p:set>
                                    <p:animEffect transition="in" filter="fade">
                                      <p:cBhvr>
                                        <p:cTn id="55" dur="1000"/>
                                        <p:tgtEl>
                                          <p:spTgt spid="40">
                                            <p:txEl>
                                              <p:pRg st="0" end="0"/>
                                            </p:txEl>
                                          </p:spTgt>
                                        </p:tgtEl>
                                      </p:cBhvr>
                                    </p:animEffect>
                                    <p:anim calcmode="lin" valueType="num">
                                      <p:cBhvr>
                                        <p:cTn id="56" dur="1000" fill="hold"/>
                                        <p:tgtEl>
                                          <p:spTgt spid="40">
                                            <p:txEl>
                                              <p:pRg st="0" end="0"/>
                                            </p:txEl>
                                          </p:spTgt>
                                        </p:tgtEl>
                                        <p:attrNameLst>
                                          <p:attrName>ppt_x</p:attrName>
                                        </p:attrNameLst>
                                      </p:cBhvr>
                                      <p:tavLst>
                                        <p:tav tm="0">
                                          <p:val>
                                            <p:strVal val="#ppt_x"/>
                                          </p:val>
                                        </p:tav>
                                        <p:tav tm="100000">
                                          <p:val>
                                            <p:strVal val="#ppt_x"/>
                                          </p:val>
                                        </p:tav>
                                      </p:tavLst>
                                    </p:anim>
                                    <p:anim calcmode="lin" valueType="num">
                                      <p:cBhvr>
                                        <p:cTn id="57" dur="1000" fill="hold"/>
                                        <p:tgtEl>
                                          <p:spTgt spid="40">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rgbClr val="243F81">
                <a:alpha val="100000"/>
              </a:srgbClr>
            </a:gs>
            <a:gs pos="100000">
              <a:srgbClr val="288198">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flipH="1">
            <a:off x="-10457633" y="-3049158"/>
            <a:ext cx="16235139" cy="16235139"/>
          </a:xfrm>
          <a:custGeom>
            <a:avLst/>
            <a:gdLst/>
            <a:ahLst/>
            <a:cxnLst/>
            <a:rect l="l" t="t" r="r" b="b"/>
            <a:pathLst>
              <a:path w="16235139" h="16235139">
                <a:moveTo>
                  <a:pt x="16235139" y="0"/>
                </a:moveTo>
                <a:lnTo>
                  <a:pt x="0" y="0"/>
                </a:lnTo>
                <a:lnTo>
                  <a:pt x="0" y="16235139"/>
                </a:lnTo>
                <a:lnTo>
                  <a:pt x="16235139" y="16235139"/>
                </a:lnTo>
                <a:lnTo>
                  <a:pt x="16235139" y="0"/>
                </a:lnTo>
                <a:close/>
              </a:path>
            </a:pathLst>
          </a:custGeom>
          <a:blipFill>
            <a:blip r:embed="rId2">
              <a:alphaModFix amt="20999"/>
            </a:blip>
            <a:stretch>
              <a:fillRect/>
            </a:stretch>
          </a:blipFill>
        </p:spPr>
      </p:sp>
      <p:sp>
        <p:nvSpPr>
          <p:cNvPr id="3" name="Freeform 3"/>
          <p:cNvSpPr/>
          <p:nvPr/>
        </p:nvSpPr>
        <p:spPr>
          <a:xfrm flipH="1">
            <a:off x="16802847" y="9074087"/>
            <a:ext cx="365153" cy="347891"/>
          </a:xfrm>
          <a:custGeom>
            <a:avLst/>
            <a:gdLst/>
            <a:ahLst/>
            <a:cxnLst/>
            <a:rect l="l" t="t" r="r" b="b"/>
            <a:pathLst>
              <a:path w="365153" h="347891">
                <a:moveTo>
                  <a:pt x="365153" y="0"/>
                </a:moveTo>
                <a:lnTo>
                  <a:pt x="0" y="0"/>
                </a:lnTo>
                <a:lnTo>
                  <a:pt x="0" y="347891"/>
                </a:lnTo>
                <a:lnTo>
                  <a:pt x="365153" y="347891"/>
                </a:lnTo>
                <a:lnTo>
                  <a:pt x="365153"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8" name="TextBox 8"/>
          <p:cNvSpPr txBox="1"/>
          <p:nvPr/>
        </p:nvSpPr>
        <p:spPr>
          <a:xfrm>
            <a:off x="1472049" y="3692317"/>
            <a:ext cx="5659440" cy="4193456"/>
          </a:xfrm>
          <a:prstGeom prst="rect">
            <a:avLst/>
          </a:prstGeom>
        </p:spPr>
        <p:txBody>
          <a:bodyPr lIns="0" tIns="0" rIns="0" bIns="0" rtlCol="0" anchor="t">
            <a:spAutoFit/>
          </a:bodyPr>
          <a:lstStyle/>
          <a:p>
            <a:pPr algn="just">
              <a:lnSpc>
                <a:spcPts val="10873"/>
              </a:lnSpc>
              <a:spcBef>
                <a:spcPct val="0"/>
              </a:spcBef>
            </a:pPr>
            <a:r>
              <a:rPr lang="en-US" sz="9373" b="1" dirty="0">
                <a:solidFill>
                  <a:srgbClr val="FFFFFF"/>
                </a:solidFill>
                <a:latin typeface="Antonio Ultra-Bold"/>
                <a:ea typeface="Antonio Ultra-Bold"/>
                <a:cs typeface="Antonio Ultra-Bold"/>
                <a:sym typeface="Antonio Ultra-Bold"/>
              </a:rPr>
              <a:t>ETHICAL</a:t>
            </a:r>
          </a:p>
          <a:p>
            <a:pPr algn="just">
              <a:lnSpc>
                <a:spcPts val="10873"/>
              </a:lnSpc>
              <a:spcBef>
                <a:spcPct val="0"/>
              </a:spcBef>
            </a:pPr>
            <a:r>
              <a:rPr lang="en-US" sz="9373" dirty="0">
                <a:solidFill>
                  <a:srgbClr val="FFFFFF"/>
                </a:solidFill>
                <a:latin typeface="Antonio Light"/>
                <a:ea typeface="Antonio Light"/>
                <a:cs typeface="Antonio Light"/>
                <a:sym typeface="Antonio Light"/>
              </a:rPr>
              <a:t>HACKING</a:t>
            </a:r>
          </a:p>
          <a:p>
            <a:pPr algn="just">
              <a:lnSpc>
                <a:spcPts val="10873"/>
              </a:lnSpc>
              <a:spcBef>
                <a:spcPct val="0"/>
              </a:spcBef>
            </a:pPr>
            <a:endParaRPr lang="en-US" sz="9373" b="1" dirty="0">
              <a:solidFill>
                <a:srgbClr val="FFFFFF"/>
              </a:solidFill>
              <a:latin typeface="Antonio Ultra-Bold"/>
              <a:ea typeface="Antonio Ultra-Bold"/>
              <a:cs typeface="Antonio Ultra-Bold"/>
              <a:sym typeface="Antonio Ultra-Bold"/>
            </a:endParaRPr>
          </a:p>
        </p:txBody>
      </p:sp>
      <p:sp>
        <p:nvSpPr>
          <p:cNvPr id="9" name="TextBox 9"/>
          <p:cNvSpPr txBox="1"/>
          <p:nvPr/>
        </p:nvSpPr>
        <p:spPr>
          <a:xfrm>
            <a:off x="1472049" y="4972139"/>
            <a:ext cx="4974568" cy="1397819"/>
          </a:xfrm>
          <a:prstGeom prst="rect">
            <a:avLst/>
          </a:prstGeom>
        </p:spPr>
        <p:txBody>
          <a:bodyPr lIns="0" tIns="0" rIns="0" bIns="0" rtlCol="0" anchor="t">
            <a:spAutoFit/>
          </a:bodyPr>
          <a:lstStyle/>
          <a:p>
            <a:pPr algn="just">
              <a:lnSpc>
                <a:spcPts val="10873"/>
              </a:lnSpc>
              <a:spcBef>
                <a:spcPct val="0"/>
              </a:spcBef>
            </a:pPr>
            <a:endParaRPr lang="en-US" sz="9373" dirty="0">
              <a:solidFill>
                <a:srgbClr val="FFFFFF"/>
              </a:solidFill>
              <a:latin typeface="Antonio Light"/>
              <a:ea typeface="Antonio Light"/>
              <a:cs typeface="Antonio Light"/>
              <a:sym typeface="Antonio Light"/>
            </a:endParaRPr>
          </a:p>
        </p:txBody>
      </p:sp>
      <p:grpSp>
        <p:nvGrpSpPr>
          <p:cNvPr id="10" name="Group 10"/>
          <p:cNvGrpSpPr/>
          <p:nvPr/>
        </p:nvGrpSpPr>
        <p:grpSpPr>
          <a:xfrm>
            <a:off x="8188455" y="2259602"/>
            <a:ext cx="10859067" cy="6036501"/>
            <a:chOff x="0" y="0"/>
            <a:chExt cx="2860001" cy="1589860"/>
          </a:xfrm>
        </p:grpSpPr>
        <p:sp>
          <p:nvSpPr>
            <p:cNvPr id="11" name="Freeform 11"/>
            <p:cNvSpPr/>
            <p:nvPr/>
          </p:nvSpPr>
          <p:spPr>
            <a:xfrm>
              <a:off x="0" y="0"/>
              <a:ext cx="2860001" cy="1589860"/>
            </a:xfrm>
            <a:custGeom>
              <a:avLst/>
              <a:gdLst/>
              <a:ahLst/>
              <a:cxnLst/>
              <a:rect l="l" t="t" r="r" b="b"/>
              <a:pathLst>
                <a:path w="2860001" h="1589860">
                  <a:moveTo>
                    <a:pt x="0" y="0"/>
                  </a:moveTo>
                  <a:lnTo>
                    <a:pt x="2860001" y="0"/>
                  </a:lnTo>
                  <a:lnTo>
                    <a:pt x="2860001" y="1589860"/>
                  </a:lnTo>
                  <a:lnTo>
                    <a:pt x="0" y="1589860"/>
                  </a:lnTo>
                  <a:close/>
                </a:path>
              </a:pathLst>
            </a:custGeom>
            <a:gradFill rotWithShape="1">
              <a:gsLst>
                <a:gs pos="0">
                  <a:srgbClr val="243F81">
                    <a:alpha val="100000"/>
                  </a:srgbClr>
                </a:gs>
                <a:gs pos="100000">
                  <a:srgbClr val="288198">
                    <a:alpha val="100000"/>
                  </a:srgbClr>
                </a:gs>
              </a:gsLst>
              <a:lin ang="0"/>
            </a:gradFill>
          </p:spPr>
        </p:sp>
        <p:sp>
          <p:nvSpPr>
            <p:cNvPr id="12" name="TextBox 12"/>
            <p:cNvSpPr txBox="1"/>
            <p:nvPr/>
          </p:nvSpPr>
          <p:spPr>
            <a:xfrm>
              <a:off x="0" y="-19050"/>
              <a:ext cx="2860001" cy="1608910"/>
            </a:xfrm>
            <a:prstGeom prst="rect">
              <a:avLst/>
            </a:prstGeom>
          </p:spPr>
          <p:txBody>
            <a:bodyPr lIns="50800" tIns="50800" rIns="50800" bIns="50800" rtlCol="0" anchor="ctr"/>
            <a:lstStyle/>
            <a:p>
              <a:pPr algn="ctr">
                <a:lnSpc>
                  <a:spcPts val="2783"/>
                </a:lnSpc>
              </a:pPr>
              <a:endParaRPr/>
            </a:p>
          </p:txBody>
        </p:sp>
      </p:grpSp>
      <p:sp>
        <p:nvSpPr>
          <p:cNvPr id="13" name="TextBox 13"/>
          <p:cNvSpPr txBox="1"/>
          <p:nvPr/>
        </p:nvSpPr>
        <p:spPr>
          <a:xfrm>
            <a:off x="9520224" y="2492342"/>
            <a:ext cx="8767776" cy="1962921"/>
          </a:xfrm>
          <a:prstGeom prst="rect">
            <a:avLst/>
          </a:prstGeom>
        </p:spPr>
        <p:txBody>
          <a:bodyPr lIns="0" tIns="0" rIns="0" bIns="0" rtlCol="0" anchor="t">
            <a:spAutoFit/>
          </a:bodyPr>
          <a:lstStyle/>
          <a:p>
            <a:pPr algn="l">
              <a:lnSpc>
                <a:spcPts val="3072"/>
              </a:lnSpc>
            </a:pPr>
            <a:r>
              <a:rPr lang="en-US" sz="2648" b="1" dirty="0">
                <a:solidFill>
                  <a:srgbClr val="FFFFFF"/>
                </a:solidFill>
                <a:latin typeface="Raleway Medium"/>
                <a:ea typeface="Raleway Medium"/>
                <a:cs typeface="Raleway Medium"/>
                <a:sym typeface="Raleway Medium"/>
              </a:rPr>
              <a:t>Definition </a:t>
            </a:r>
          </a:p>
          <a:p>
            <a:pPr marL="571844" lvl="1" indent="-285922" algn="l">
              <a:lnSpc>
                <a:spcPts val="3072"/>
              </a:lnSpc>
              <a:buFont typeface="Arial"/>
              <a:buChar char="•"/>
            </a:pPr>
            <a:r>
              <a:rPr lang="en-US" sz="2648" b="1" dirty="0">
                <a:solidFill>
                  <a:srgbClr val="FFFFFF"/>
                </a:solidFill>
                <a:latin typeface="Raleway Medium"/>
                <a:ea typeface="Raleway Medium"/>
                <a:cs typeface="Raleway Medium"/>
                <a:sym typeface="Raleway Medium"/>
              </a:rPr>
              <a:t>Ethical hacking is the practice of testing and securing computer systems by finding and fixing vulnerabilities before hackers can exploit them.</a:t>
            </a:r>
          </a:p>
          <a:p>
            <a:pPr algn="l">
              <a:lnSpc>
                <a:spcPts val="3072"/>
              </a:lnSpc>
              <a:spcBef>
                <a:spcPct val="0"/>
              </a:spcBef>
            </a:pPr>
            <a:endParaRPr lang="en-US" sz="2648" b="1" dirty="0">
              <a:solidFill>
                <a:srgbClr val="FFFFFF"/>
              </a:solidFill>
              <a:latin typeface="Raleway Medium"/>
              <a:ea typeface="Raleway Medium"/>
              <a:cs typeface="Raleway Medium"/>
              <a:sym typeface="Raleway Medium"/>
            </a:endParaRPr>
          </a:p>
        </p:txBody>
      </p:sp>
      <p:sp>
        <p:nvSpPr>
          <p:cNvPr id="14" name="TextBox 14"/>
          <p:cNvSpPr txBox="1"/>
          <p:nvPr/>
        </p:nvSpPr>
        <p:spPr>
          <a:xfrm>
            <a:off x="9438637" y="4356552"/>
            <a:ext cx="7932070" cy="3874207"/>
          </a:xfrm>
          <a:prstGeom prst="rect">
            <a:avLst/>
          </a:prstGeom>
        </p:spPr>
        <p:txBody>
          <a:bodyPr lIns="0" tIns="0" rIns="0" bIns="0" rtlCol="0" anchor="t">
            <a:spAutoFit/>
          </a:bodyPr>
          <a:lstStyle/>
          <a:p>
            <a:pPr algn="l">
              <a:lnSpc>
                <a:spcPts val="3042"/>
              </a:lnSpc>
            </a:pPr>
            <a:r>
              <a:rPr lang="en-US" sz="2622" b="1" dirty="0">
                <a:solidFill>
                  <a:srgbClr val="FFFFFF"/>
                </a:solidFill>
                <a:latin typeface="Raleway Medium"/>
                <a:ea typeface="Raleway Medium"/>
                <a:cs typeface="Raleway Medium"/>
                <a:sym typeface="Raleway Medium"/>
              </a:rPr>
              <a:t>Purpose</a:t>
            </a:r>
          </a:p>
          <a:p>
            <a:pPr marL="566264" lvl="1" indent="-283132" algn="l">
              <a:lnSpc>
                <a:spcPts val="3042"/>
              </a:lnSpc>
              <a:buFont typeface="Arial"/>
              <a:buChar char="•"/>
            </a:pPr>
            <a:r>
              <a:rPr lang="en-US" sz="2622" b="1" dirty="0">
                <a:solidFill>
                  <a:srgbClr val="FFFFFF"/>
                </a:solidFill>
                <a:latin typeface="Raleway Medium"/>
                <a:ea typeface="Raleway Medium"/>
                <a:cs typeface="Raleway Medium"/>
                <a:sym typeface="Raleway Medium"/>
              </a:rPr>
              <a:t>Helps organizations protect sensitive data, prevent cyber attacks, and strengthen security defenses.</a:t>
            </a:r>
          </a:p>
          <a:p>
            <a:pPr algn="l">
              <a:lnSpc>
                <a:spcPts val="3042"/>
              </a:lnSpc>
            </a:pPr>
            <a:endParaRPr lang="en-US" sz="2622" b="1" dirty="0">
              <a:solidFill>
                <a:srgbClr val="FFFFFF"/>
              </a:solidFill>
              <a:latin typeface="Raleway Medium"/>
              <a:ea typeface="Raleway Medium"/>
              <a:cs typeface="Raleway Medium"/>
              <a:sym typeface="Raleway Medium"/>
            </a:endParaRPr>
          </a:p>
          <a:p>
            <a:pPr algn="l">
              <a:lnSpc>
                <a:spcPts val="3042"/>
              </a:lnSpc>
            </a:pPr>
            <a:r>
              <a:rPr lang="en-US" sz="2622" b="1" dirty="0">
                <a:solidFill>
                  <a:srgbClr val="FFFFFF"/>
                </a:solidFill>
                <a:latin typeface="Raleway"/>
                <a:ea typeface="Raleway"/>
                <a:cs typeface="Raleway"/>
                <a:sym typeface="Raleway"/>
              </a:rPr>
              <a:t>Techniques Used </a:t>
            </a:r>
          </a:p>
          <a:p>
            <a:pPr marL="566264" lvl="1" indent="-283132" algn="l">
              <a:lnSpc>
                <a:spcPts val="3042"/>
              </a:lnSpc>
              <a:buFont typeface="Arial"/>
              <a:buChar char="•"/>
            </a:pPr>
            <a:r>
              <a:rPr lang="en-US" sz="2622" b="1" dirty="0">
                <a:solidFill>
                  <a:srgbClr val="FFFFFF"/>
                </a:solidFill>
                <a:latin typeface="Raleway Medium"/>
                <a:ea typeface="Raleway Medium"/>
                <a:cs typeface="Raleway Medium"/>
                <a:sym typeface="Raleway Medium"/>
              </a:rPr>
              <a:t>Ethical hackers use penetration testing, vulnerability scanning, and social engineering to identify weaknesses.</a:t>
            </a:r>
          </a:p>
          <a:p>
            <a:pPr algn="l">
              <a:lnSpc>
                <a:spcPts val="3042"/>
              </a:lnSpc>
              <a:spcBef>
                <a:spcPct val="0"/>
              </a:spcBef>
            </a:pPr>
            <a:endParaRPr lang="en-US" sz="2622" b="1" dirty="0">
              <a:solidFill>
                <a:srgbClr val="FFFFFF"/>
              </a:solidFill>
              <a:latin typeface="Raleway Medium"/>
              <a:ea typeface="Raleway Medium"/>
              <a:cs typeface="Raleway Medium"/>
              <a:sym typeface="Raleway Medium"/>
            </a:endParaRPr>
          </a:p>
        </p:txBody>
      </p:sp>
      <p:grpSp>
        <p:nvGrpSpPr>
          <p:cNvPr id="15" name="Group 15"/>
          <p:cNvGrpSpPr/>
          <p:nvPr/>
        </p:nvGrpSpPr>
        <p:grpSpPr>
          <a:xfrm>
            <a:off x="7207689" y="6410545"/>
            <a:ext cx="2014483" cy="2344125"/>
            <a:chOff x="0" y="0"/>
            <a:chExt cx="698500" cy="812800"/>
          </a:xfrm>
        </p:grpSpPr>
        <p:sp>
          <p:nvSpPr>
            <p:cNvPr id="16" name="Freeform 16"/>
            <p:cNvSpPr/>
            <p:nvPr/>
          </p:nvSpPr>
          <p:spPr>
            <a:xfrm>
              <a:off x="0" y="0"/>
              <a:ext cx="698500" cy="812800"/>
            </a:xfrm>
            <a:custGeom>
              <a:avLst/>
              <a:gdLst/>
              <a:ahLst/>
              <a:cxnLst/>
              <a:rect l="l" t="t" r="r" b="b"/>
              <a:pathLst>
                <a:path w="698500" h="812800">
                  <a:moveTo>
                    <a:pt x="349250" y="0"/>
                  </a:moveTo>
                  <a:lnTo>
                    <a:pt x="698500" y="203200"/>
                  </a:lnTo>
                  <a:lnTo>
                    <a:pt x="698500" y="609600"/>
                  </a:lnTo>
                  <a:lnTo>
                    <a:pt x="349250" y="812800"/>
                  </a:lnTo>
                  <a:lnTo>
                    <a:pt x="0" y="609600"/>
                  </a:lnTo>
                  <a:lnTo>
                    <a:pt x="0" y="203200"/>
                  </a:lnTo>
                  <a:lnTo>
                    <a:pt x="349250" y="0"/>
                  </a:lnTo>
                  <a:close/>
                </a:path>
              </a:pathLst>
            </a:custGeom>
            <a:blipFill>
              <a:blip r:embed="rId5"/>
              <a:stretch>
                <a:fillRect l="-37245" r="-37245"/>
              </a:stretch>
            </a:blipFill>
            <a:ln w="19050" cap="sq">
              <a:gradFill>
                <a:gsLst>
                  <a:gs pos="0">
                    <a:srgbClr val="FFFFFF">
                      <a:alpha val="100000"/>
                    </a:srgbClr>
                  </a:gs>
                  <a:gs pos="100000">
                    <a:srgbClr val="9B9B9B">
                      <a:alpha val="12000"/>
                    </a:srgbClr>
                  </a:gs>
                </a:gsLst>
                <a:lin ang="0"/>
              </a:gradFill>
              <a:prstDash val="solid"/>
              <a:miter/>
            </a:ln>
          </p:spPr>
        </p:sp>
      </p:grpSp>
      <p:grpSp>
        <p:nvGrpSpPr>
          <p:cNvPr id="17" name="Group 17"/>
          <p:cNvGrpSpPr/>
          <p:nvPr/>
        </p:nvGrpSpPr>
        <p:grpSpPr>
          <a:xfrm>
            <a:off x="7317475" y="1612130"/>
            <a:ext cx="2014483" cy="2344125"/>
            <a:chOff x="0" y="0"/>
            <a:chExt cx="698500" cy="812800"/>
          </a:xfrm>
        </p:grpSpPr>
        <p:sp>
          <p:nvSpPr>
            <p:cNvPr id="18" name="Freeform 18"/>
            <p:cNvSpPr/>
            <p:nvPr/>
          </p:nvSpPr>
          <p:spPr>
            <a:xfrm>
              <a:off x="0" y="0"/>
              <a:ext cx="698500" cy="812800"/>
            </a:xfrm>
            <a:custGeom>
              <a:avLst/>
              <a:gdLst/>
              <a:ahLst/>
              <a:cxnLst/>
              <a:rect l="l" t="t" r="r" b="b"/>
              <a:pathLst>
                <a:path w="698500" h="812800">
                  <a:moveTo>
                    <a:pt x="349250" y="0"/>
                  </a:moveTo>
                  <a:lnTo>
                    <a:pt x="698500" y="203200"/>
                  </a:lnTo>
                  <a:lnTo>
                    <a:pt x="698500" y="609600"/>
                  </a:lnTo>
                  <a:lnTo>
                    <a:pt x="349250" y="812800"/>
                  </a:lnTo>
                  <a:lnTo>
                    <a:pt x="0" y="609600"/>
                  </a:lnTo>
                  <a:lnTo>
                    <a:pt x="0" y="203200"/>
                  </a:lnTo>
                  <a:lnTo>
                    <a:pt x="349250" y="0"/>
                  </a:lnTo>
                  <a:close/>
                </a:path>
              </a:pathLst>
            </a:custGeom>
            <a:blipFill>
              <a:blip r:embed="rId6"/>
              <a:stretch>
                <a:fillRect l="-48404" r="-48404"/>
              </a:stretch>
            </a:blipFill>
            <a:ln w="28575" cap="sq">
              <a:gradFill>
                <a:gsLst>
                  <a:gs pos="0">
                    <a:srgbClr val="9FCDFF">
                      <a:alpha val="100000"/>
                    </a:srgbClr>
                  </a:gs>
                  <a:gs pos="100000">
                    <a:srgbClr val="6F6296">
                      <a:alpha val="0"/>
                    </a:srgbClr>
                  </a:gs>
                </a:gsLst>
                <a:lin ang="0"/>
              </a:gradFill>
              <a:prstDash val="solid"/>
              <a:miter/>
            </a:ln>
          </p:spPr>
        </p:sp>
      </p:grpSp>
      <p:sp>
        <p:nvSpPr>
          <p:cNvPr id="6" name="TextBox 5">
            <a:extLst>
              <a:ext uri="{FF2B5EF4-FFF2-40B4-BE49-F238E27FC236}">
                <a16:creationId xmlns:a16="http://schemas.microsoft.com/office/drawing/2014/main" id="{3C62A41E-41B4-65D6-FA2D-D00C8F706D17}"/>
              </a:ext>
            </a:extLst>
          </p:cNvPr>
          <p:cNvSpPr txBox="1"/>
          <p:nvPr/>
        </p:nvSpPr>
        <p:spPr>
          <a:xfrm>
            <a:off x="457200" y="9726613"/>
            <a:ext cx="17861280" cy="646331"/>
          </a:xfrm>
          <a:prstGeom prst="rect">
            <a:avLst/>
          </a:prstGeom>
          <a:noFill/>
        </p:spPr>
        <p:txBody>
          <a:bodyPr wrap="square">
            <a:spAutoFit/>
          </a:bodyPr>
          <a:lstStyle/>
          <a:p>
            <a:r>
              <a:rPr lang="en-US" sz="3600" b="1" dirty="0">
                <a:solidFill>
                  <a:schemeClr val="bg1"/>
                </a:solidFill>
                <a:latin typeface="Antonio Ultra-Bold" panose="020B0604020202020204" charset="0"/>
              </a:rPr>
              <a:t>Cyber Security                                                    Mahammmad Nazil(154)                                                                           12</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1000"/>
                                        <p:tgtEl>
                                          <p:spTgt spid="8">
                                            <p:txEl>
                                              <p:pRg st="0" end="0"/>
                                            </p:txEl>
                                          </p:spTgt>
                                        </p:tgtEl>
                                      </p:cBhvr>
                                    </p:animEffect>
                                    <p:anim calcmode="lin" valueType="num">
                                      <p:cBhvr>
                                        <p:cTn id="8"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8">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1000"/>
                                        <p:tgtEl>
                                          <p:spTgt spid="8">
                                            <p:txEl>
                                              <p:pRg st="1" end="1"/>
                                            </p:txEl>
                                          </p:spTgt>
                                        </p:tgtEl>
                                      </p:cBhvr>
                                    </p:animEffect>
                                    <p:anim calcmode="lin" valueType="num">
                                      <p:cBhvr>
                                        <p:cTn id="13" dur="1000" fill="hold"/>
                                        <p:tgtEl>
                                          <p:spTgt spid="8">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8">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1" presetClass="entr" presetSubtype="1"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wheel(1)">
                                      <p:cBhvr>
                                        <p:cTn id="19" dur="2000"/>
                                        <p:tgtEl>
                                          <p:spTgt spid="17"/>
                                        </p:tgtEl>
                                      </p:cBhvr>
                                    </p:animEffect>
                                  </p:childTnLst>
                                </p:cTn>
                              </p:par>
                            </p:childTnLst>
                          </p:cTn>
                        </p:par>
                      </p:childTnLst>
                    </p:cTn>
                  </p:par>
                  <p:par>
                    <p:cTn id="20" fill="hold">
                      <p:stCondLst>
                        <p:cond delay="indefinite"/>
                      </p:stCondLst>
                      <p:childTnLst>
                        <p:par>
                          <p:cTn id="21" fill="hold">
                            <p:stCondLst>
                              <p:cond delay="0"/>
                            </p:stCondLst>
                            <p:childTnLst>
                              <p:par>
                                <p:cTn id="22" presetID="21" presetClass="entr" presetSubtype="1" fill="hold" nodeType="click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wheel(1)">
                                      <p:cBhvr>
                                        <p:cTn id="24" dur="2000"/>
                                        <p:tgtEl>
                                          <p:spTgt spid="15"/>
                                        </p:tgtEl>
                                      </p:cBhvr>
                                    </p:animEffect>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nodeType="clickEffect">
                                  <p:stCondLst>
                                    <p:cond delay="0"/>
                                  </p:stCondLst>
                                  <p:childTnLst>
                                    <p:set>
                                      <p:cBhvr>
                                        <p:cTn id="28" dur="1" fill="hold">
                                          <p:stCondLst>
                                            <p:cond delay="0"/>
                                          </p:stCondLst>
                                        </p:cTn>
                                        <p:tgtEl>
                                          <p:spTgt spid="13">
                                            <p:txEl>
                                              <p:pRg st="0" end="0"/>
                                            </p:txEl>
                                          </p:spTgt>
                                        </p:tgtEl>
                                        <p:attrNameLst>
                                          <p:attrName>style.visibility</p:attrName>
                                        </p:attrNameLst>
                                      </p:cBhvr>
                                      <p:to>
                                        <p:strVal val="visible"/>
                                      </p:to>
                                    </p:set>
                                    <p:animEffect transition="in" filter="fade">
                                      <p:cBhvr>
                                        <p:cTn id="29" dur="1000"/>
                                        <p:tgtEl>
                                          <p:spTgt spid="13">
                                            <p:txEl>
                                              <p:pRg st="0" end="0"/>
                                            </p:txEl>
                                          </p:spTgt>
                                        </p:tgtEl>
                                      </p:cBhvr>
                                    </p:animEffect>
                                    <p:anim calcmode="lin" valueType="num">
                                      <p:cBhvr>
                                        <p:cTn id="30" dur="1000" fill="hold"/>
                                        <p:tgtEl>
                                          <p:spTgt spid="13">
                                            <p:txEl>
                                              <p:pRg st="0" end="0"/>
                                            </p:txEl>
                                          </p:spTgt>
                                        </p:tgtEl>
                                        <p:attrNameLst>
                                          <p:attrName>ppt_x</p:attrName>
                                        </p:attrNameLst>
                                      </p:cBhvr>
                                      <p:tavLst>
                                        <p:tav tm="0">
                                          <p:val>
                                            <p:strVal val="#ppt_x"/>
                                          </p:val>
                                        </p:tav>
                                        <p:tav tm="100000">
                                          <p:val>
                                            <p:strVal val="#ppt_x"/>
                                          </p:val>
                                        </p:tav>
                                      </p:tavLst>
                                    </p:anim>
                                    <p:anim calcmode="lin" valueType="num">
                                      <p:cBhvr>
                                        <p:cTn id="31" dur="1000" fill="hold"/>
                                        <p:tgtEl>
                                          <p:spTgt spid="13">
                                            <p:txEl>
                                              <p:pRg st="0" end="0"/>
                                            </p:txEl>
                                          </p:spTgt>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13">
                                            <p:txEl>
                                              <p:pRg st="1" end="1"/>
                                            </p:txEl>
                                          </p:spTgt>
                                        </p:tgtEl>
                                        <p:attrNameLst>
                                          <p:attrName>style.visibility</p:attrName>
                                        </p:attrNameLst>
                                      </p:cBhvr>
                                      <p:to>
                                        <p:strVal val="visible"/>
                                      </p:to>
                                    </p:set>
                                    <p:animEffect transition="in" filter="fade">
                                      <p:cBhvr>
                                        <p:cTn id="34" dur="1000"/>
                                        <p:tgtEl>
                                          <p:spTgt spid="13">
                                            <p:txEl>
                                              <p:pRg st="1" end="1"/>
                                            </p:txEl>
                                          </p:spTgt>
                                        </p:tgtEl>
                                      </p:cBhvr>
                                    </p:animEffect>
                                    <p:anim calcmode="lin" valueType="num">
                                      <p:cBhvr>
                                        <p:cTn id="35" dur="1000" fill="hold"/>
                                        <p:tgtEl>
                                          <p:spTgt spid="13">
                                            <p:txEl>
                                              <p:pRg st="1" end="1"/>
                                            </p:txEl>
                                          </p:spTgt>
                                        </p:tgtEl>
                                        <p:attrNameLst>
                                          <p:attrName>ppt_x</p:attrName>
                                        </p:attrNameLst>
                                      </p:cBhvr>
                                      <p:tavLst>
                                        <p:tav tm="0">
                                          <p:val>
                                            <p:strVal val="#ppt_x"/>
                                          </p:val>
                                        </p:tav>
                                        <p:tav tm="100000">
                                          <p:val>
                                            <p:strVal val="#ppt_x"/>
                                          </p:val>
                                        </p:tav>
                                      </p:tavLst>
                                    </p:anim>
                                    <p:anim calcmode="lin" valueType="num">
                                      <p:cBhvr>
                                        <p:cTn id="36" dur="1000" fill="hold"/>
                                        <p:tgtEl>
                                          <p:spTgt spid="1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nodeType="clickEffect">
                                  <p:stCondLst>
                                    <p:cond delay="0"/>
                                  </p:stCondLst>
                                  <p:childTnLst>
                                    <p:set>
                                      <p:cBhvr>
                                        <p:cTn id="40" dur="1" fill="hold">
                                          <p:stCondLst>
                                            <p:cond delay="0"/>
                                          </p:stCondLst>
                                        </p:cTn>
                                        <p:tgtEl>
                                          <p:spTgt spid="14">
                                            <p:txEl>
                                              <p:pRg st="0" end="0"/>
                                            </p:txEl>
                                          </p:spTgt>
                                        </p:tgtEl>
                                        <p:attrNameLst>
                                          <p:attrName>style.visibility</p:attrName>
                                        </p:attrNameLst>
                                      </p:cBhvr>
                                      <p:to>
                                        <p:strVal val="visible"/>
                                      </p:to>
                                    </p:set>
                                    <p:animEffect transition="in" filter="fade">
                                      <p:cBhvr>
                                        <p:cTn id="41" dur="1000"/>
                                        <p:tgtEl>
                                          <p:spTgt spid="14">
                                            <p:txEl>
                                              <p:pRg st="0" end="0"/>
                                            </p:txEl>
                                          </p:spTgt>
                                        </p:tgtEl>
                                      </p:cBhvr>
                                    </p:animEffect>
                                    <p:anim calcmode="lin" valueType="num">
                                      <p:cBhvr>
                                        <p:cTn id="42" dur="1000" fill="hold"/>
                                        <p:tgtEl>
                                          <p:spTgt spid="14">
                                            <p:txEl>
                                              <p:pRg st="0" end="0"/>
                                            </p:txEl>
                                          </p:spTgt>
                                        </p:tgtEl>
                                        <p:attrNameLst>
                                          <p:attrName>ppt_x</p:attrName>
                                        </p:attrNameLst>
                                      </p:cBhvr>
                                      <p:tavLst>
                                        <p:tav tm="0">
                                          <p:val>
                                            <p:strVal val="#ppt_x"/>
                                          </p:val>
                                        </p:tav>
                                        <p:tav tm="100000">
                                          <p:val>
                                            <p:strVal val="#ppt_x"/>
                                          </p:val>
                                        </p:tav>
                                      </p:tavLst>
                                    </p:anim>
                                    <p:anim calcmode="lin" valueType="num">
                                      <p:cBhvr>
                                        <p:cTn id="43" dur="1000" fill="hold"/>
                                        <p:tgtEl>
                                          <p:spTgt spid="14">
                                            <p:txEl>
                                              <p:pRg st="0" end="0"/>
                                            </p:txEl>
                                          </p:spTgt>
                                        </p:tgtEl>
                                        <p:attrNameLst>
                                          <p:attrName>ppt_y</p:attrName>
                                        </p:attrNameLst>
                                      </p:cBhvr>
                                      <p:tavLst>
                                        <p:tav tm="0">
                                          <p:val>
                                            <p:strVal val="#ppt_y+.1"/>
                                          </p:val>
                                        </p:tav>
                                        <p:tav tm="100000">
                                          <p:val>
                                            <p:strVal val="#ppt_y"/>
                                          </p:val>
                                        </p:tav>
                                      </p:tavLst>
                                    </p:anim>
                                  </p:childTnLst>
                                </p:cTn>
                              </p:par>
                              <p:par>
                                <p:cTn id="44" presetID="42" presetClass="entr" presetSubtype="0" fill="hold" nodeType="withEffect">
                                  <p:stCondLst>
                                    <p:cond delay="0"/>
                                  </p:stCondLst>
                                  <p:childTnLst>
                                    <p:set>
                                      <p:cBhvr>
                                        <p:cTn id="45" dur="1" fill="hold">
                                          <p:stCondLst>
                                            <p:cond delay="0"/>
                                          </p:stCondLst>
                                        </p:cTn>
                                        <p:tgtEl>
                                          <p:spTgt spid="14">
                                            <p:txEl>
                                              <p:pRg st="1" end="1"/>
                                            </p:txEl>
                                          </p:spTgt>
                                        </p:tgtEl>
                                        <p:attrNameLst>
                                          <p:attrName>style.visibility</p:attrName>
                                        </p:attrNameLst>
                                      </p:cBhvr>
                                      <p:to>
                                        <p:strVal val="visible"/>
                                      </p:to>
                                    </p:set>
                                    <p:animEffect transition="in" filter="fade">
                                      <p:cBhvr>
                                        <p:cTn id="46" dur="1000"/>
                                        <p:tgtEl>
                                          <p:spTgt spid="14">
                                            <p:txEl>
                                              <p:pRg st="1" end="1"/>
                                            </p:txEl>
                                          </p:spTgt>
                                        </p:tgtEl>
                                      </p:cBhvr>
                                    </p:animEffect>
                                    <p:anim calcmode="lin" valueType="num">
                                      <p:cBhvr>
                                        <p:cTn id="47" dur="1000" fill="hold"/>
                                        <p:tgtEl>
                                          <p:spTgt spid="14">
                                            <p:txEl>
                                              <p:pRg st="1" end="1"/>
                                            </p:txEl>
                                          </p:spTgt>
                                        </p:tgtEl>
                                        <p:attrNameLst>
                                          <p:attrName>ppt_x</p:attrName>
                                        </p:attrNameLst>
                                      </p:cBhvr>
                                      <p:tavLst>
                                        <p:tav tm="0">
                                          <p:val>
                                            <p:strVal val="#ppt_x"/>
                                          </p:val>
                                        </p:tav>
                                        <p:tav tm="100000">
                                          <p:val>
                                            <p:strVal val="#ppt_x"/>
                                          </p:val>
                                        </p:tav>
                                      </p:tavLst>
                                    </p:anim>
                                    <p:anim calcmode="lin" valueType="num">
                                      <p:cBhvr>
                                        <p:cTn id="48" dur="1000" fill="hold"/>
                                        <p:tgtEl>
                                          <p:spTgt spid="1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42" presetClass="entr" presetSubtype="0" fill="hold" nodeType="clickEffect">
                                  <p:stCondLst>
                                    <p:cond delay="0"/>
                                  </p:stCondLst>
                                  <p:childTnLst>
                                    <p:set>
                                      <p:cBhvr>
                                        <p:cTn id="52" dur="1" fill="hold">
                                          <p:stCondLst>
                                            <p:cond delay="0"/>
                                          </p:stCondLst>
                                        </p:cTn>
                                        <p:tgtEl>
                                          <p:spTgt spid="14">
                                            <p:txEl>
                                              <p:pRg st="3" end="3"/>
                                            </p:txEl>
                                          </p:spTgt>
                                        </p:tgtEl>
                                        <p:attrNameLst>
                                          <p:attrName>style.visibility</p:attrName>
                                        </p:attrNameLst>
                                      </p:cBhvr>
                                      <p:to>
                                        <p:strVal val="visible"/>
                                      </p:to>
                                    </p:set>
                                    <p:animEffect transition="in" filter="fade">
                                      <p:cBhvr>
                                        <p:cTn id="53" dur="1000"/>
                                        <p:tgtEl>
                                          <p:spTgt spid="14">
                                            <p:txEl>
                                              <p:pRg st="3" end="3"/>
                                            </p:txEl>
                                          </p:spTgt>
                                        </p:tgtEl>
                                      </p:cBhvr>
                                    </p:animEffect>
                                    <p:anim calcmode="lin" valueType="num">
                                      <p:cBhvr>
                                        <p:cTn id="54" dur="1000" fill="hold"/>
                                        <p:tgtEl>
                                          <p:spTgt spid="14">
                                            <p:txEl>
                                              <p:pRg st="3" end="3"/>
                                            </p:txEl>
                                          </p:spTgt>
                                        </p:tgtEl>
                                        <p:attrNameLst>
                                          <p:attrName>ppt_x</p:attrName>
                                        </p:attrNameLst>
                                      </p:cBhvr>
                                      <p:tavLst>
                                        <p:tav tm="0">
                                          <p:val>
                                            <p:strVal val="#ppt_x"/>
                                          </p:val>
                                        </p:tav>
                                        <p:tav tm="100000">
                                          <p:val>
                                            <p:strVal val="#ppt_x"/>
                                          </p:val>
                                        </p:tav>
                                      </p:tavLst>
                                    </p:anim>
                                    <p:anim calcmode="lin" valueType="num">
                                      <p:cBhvr>
                                        <p:cTn id="55" dur="1000" fill="hold"/>
                                        <p:tgtEl>
                                          <p:spTgt spid="14">
                                            <p:txEl>
                                              <p:pRg st="3" end="3"/>
                                            </p:txEl>
                                          </p:spTgt>
                                        </p:tgtEl>
                                        <p:attrNameLst>
                                          <p:attrName>ppt_y</p:attrName>
                                        </p:attrNameLst>
                                      </p:cBhvr>
                                      <p:tavLst>
                                        <p:tav tm="0">
                                          <p:val>
                                            <p:strVal val="#ppt_y+.1"/>
                                          </p:val>
                                        </p:tav>
                                        <p:tav tm="100000">
                                          <p:val>
                                            <p:strVal val="#ppt_y"/>
                                          </p:val>
                                        </p:tav>
                                      </p:tavLst>
                                    </p:anim>
                                  </p:childTnLst>
                                </p:cTn>
                              </p:par>
                              <p:par>
                                <p:cTn id="56" presetID="42" presetClass="entr" presetSubtype="0" fill="hold" nodeType="withEffect">
                                  <p:stCondLst>
                                    <p:cond delay="0"/>
                                  </p:stCondLst>
                                  <p:childTnLst>
                                    <p:set>
                                      <p:cBhvr>
                                        <p:cTn id="57" dur="1" fill="hold">
                                          <p:stCondLst>
                                            <p:cond delay="0"/>
                                          </p:stCondLst>
                                        </p:cTn>
                                        <p:tgtEl>
                                          <p:spTgt spid="14">
                                            <p:txEl>
                                              <p:pRg st="4" end="4"/>
                                            </p:txEl>
                                          </p:spTgt>
                                        </p:tgtEl>
                                        <p:attrNameLst>
                                          <p:attrName>style.visibility</p:attrName>
                                        </p:attrNameLst>
                                      </p:cBhvr>
                                      <p:to>
                                        <p:strVal val="visible"/>
                                      </p:to>
                                    </p:set>
                                    <p:animEffect transition="in" filter="fade">
                                      <p:cBhvr>
                                        <p:cTn id="58" dur="1000"/>
                                        <p:tgtEl>
                                          <p:spTgt spid="14">
                                            <p:txEl>
                                              <p:pRg st="4" end="4"/>
                                            </p:txEl>
                                          </p:spTgt>
                                        </p:tgtEl>
                                      </p:cBhvr>
                                    </p:animEffect>
                                    <p:anim calcmode="lin" valueType="num">
                                      <p:cBhvr>
                                        <p:cTn id="59" dur="1000" fill="hold"/>
                                        <p:tgtEl>
                                          <p:spTgt spid="14">
                                            <p:txEl>
                                              <p:pRg st="4" end="4"/>
                                            </p:txEl>
                                          </p:spTgt>
                                        </p:tgtEl>
                                        <p:attrNameLst>
                                          <p:attrName>ppt_x</p:attrName>
                                        </p:attrNameLst>
                                      </p:cBhvr>
                                      <p:tavLst>
                                        <p:tav tm="0">
                                          <p:val>
                                            <p:strVal val="#ppt_x"/>
                                          </p:val>
                                        </p:tav>
                                        <p:tav tm="100000">
                                          <p:val>
                                            <p:strVal val="#ppt_x"/>
                                          </p:val>
                                        </p:tav>
                                      </p:tavLst>
                                    </p:anim>
                                    <p:anim calcmode="lin" valueType="num">
                                      <p:cBhvr>
                                        <p:cTn id="60" dur="1000" fill="hold"/>
                                        <p:tgtEl>
                                          <p:spTgt spid="14">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rgbClr val="243F81">
                <a:alpha val="100000"/>
              </a:srgbClr>
            </a:gs>
            <a:gs pos="100000">
              <a:srgbClr val="288198">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flipH="1">
            <a:off x="-10742067" y="-3151841"/>
            <a:ext cx="16235139" cy="16235139"/>
          </a:xfrm>
          <a:custGeom>
            <a:avLst/>
            <a:gdLst/>
            <a:ahLst/>
            <a:cxnLst/>
            <a:rect l="l" t="t" r="r" b="b"/>
            <a:pathLst>
              <a:path w="16235139" h="16235139">
                <a:moveTo>
                  <a:pt x="16235138" y="0"/>
                </a:moveTo>
                <a:lnTo>
                  <a:pt x="0" y="0"/>
                </a:lnTo>
                <a:lnTo>
                  <a:pt x="0" y="16235139"/>
                </a:lnTo>
                <a:lnTo>
                  <a:pt x="16235138" y="16235139"/>
                </a:lnTo>
                <a:lnTo>
                  <a:pt x="16235138" y="0"/>
                </a:lnTo>
                <a:close/>
              </a:path>
            </a:pathLst>
          </a:custGeom>
          <a:blipFill>
            <a:blip r:embed="rId2">
              <a:alphaModFix amt="20999"/>
            </a:blip>
            <a:stretch>
              <a:fillRect/>
            </a:stretch>
          </a:blipFill>
        </p:spPr>
      </p:sp>
      <p:sp>
        <p:nvSpPr>
          <p:cNvPr id="3" name="Freeform 3"/>
          <p:cNvSpPr/>
          <p:nvPr/>
        </p:nvSpPr>
        <p:spPr>
          <a:xfrm flipH="1">
            <a:off x="16802847" y="9074087"/>
            <a:ext cx="365153" cy="347891"/>
          </a:xfrm>
          <a:custGeom>
            <a:avLst/>
            <a:gdLst/>
            <a:ahLst/>
            <a:cxnLst/>
            <a:rect l="l" t="t" r="r" b="b"/>
            <a:pathLst>
              <a:path w="365153" h="347891">
                <a:moveTo>
                  <a:pt x="365153" y="0"/>
                </a:moveTo>
                <a:lnTo>
                  <a:pt x="0" y="0"/>
                </a:lnTo>
                <a:lnTo>
                  <a:pt x="0" y="347891"/>
                </a:lnTo>
                <a:lnTo>
                  <a:pt x="365153" y="347891"/>
                </a:lnTo>
                <a:lnTo>
                  <a:pt x="365153"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7" name="Group 7"/>
          <p:cNvGrpSpPr/>
          <p:nvPr/>
        </p:nvGrpSpPr>
        <p:grpSpPr>
          <a:xfrm>
            <a:off x="8214930" y="1336082"/>
            <a:ext cx="10968854" cy="7738004"/>
            <a:chOff x="0" y="0"/>
            <a:chExt cx="2888916" cy="2037993"/>
          </a:xfrm>
        </p:grpSpPr>
        <p:sp>
          <p:nvSpPr>
            <p:cNvPr id="8" name="Freeform 8"/>
            <p:cNvSpPr/>
            <p:nvPr/>
          </p:nvSpPr>
          <p:spPr>
            <a:xfrm>
              <a:off x="0" y="0"/>
              <a:ext cx="2888916" cy="2037993"/>
            </a:xfrm>
            <a:custGeom>
              <a:avLst/>
              <a:gdLst/>
              <a:ahLst/>
              <a:cxnLst/>
              <a:rect l="l" t="t" r="r" b="b"/>
              <a:pathLst>
                <a:path w="2888916" h="2037993">
                  <a:moveTo>
                    <a:pt x="0" y="0"/>
                  </a:moveTo>
                  <a:lnTo>
                    <a:pt x="2888916" y="0"/>
                  </a:lnTo>
                  <a:lnTo>
                    <a:pt x="2888916" y="2037993"/>
                  </a:lnTo>
                  <a:lnTo>
                    <a:pt x="0" y="2037993"/>
                  </a:lnTo>
                  <a:close/>
                </a:path>
              </a:pathLst>
            </a:custGeom>
            <a:gradFill rotWithShape="1">
              <a:gsLst>
                <a:gs pos="0">
                  <a:srgbClr val="243F81">
                    <a:alpha val="100000"/>
                  </a:srgbClr>
                </a:gs>
                <a:gs pos="100000">
                  <a:srgbClr val="288198">
                    <a:alpha val="100000"/>
                  </a:srgbClr>
                </a:gs>
              </a:gsLst>
              <a:lin ang="0"/>
            </a:gradFill>
          </p:spPr>
        </p:sp>
        <p:sp>
          <p:nvSpPr>
            <p:cNvPr id="9" name="TextBox 9"/>
            <p:cNvSpPr txBox="1"/>
            <p:nvPr/>
          </p:nvSpPr>
          <p:spPr>
            <a:xfrm>
              <a:off x="0" y="-19050"/>
              <a:ext cx="2888916" cy="2057043"/>
            </a:xfrm>
            <a:prstGeom prst="rect">
              <a:avLst/>
            </a:prstGeom>
          </p:spPr>
          <p:txBody>
            <a:bodyPr lIns="50800" tIns="50800" rIns="50800" bIns="50800" rtlCol="0" anchor="ctr"/>
            <a:lstStyle/>
            <a:p>
              <a:pPr algn="ctr">
                <a:lnSpc>
                  <a:spcPts val="2783"/>
                </a:lnSpc>
              </a:pPr>
              <a:endParaRPr/>
            </a:p>
          </p:txBody>
        </p:sp>
      </p:grpSp>
      <p:grpSp>
        <p:nvGrpSpPr>
          <p:cNvPr id="10" name="Group 10"/>
          <p:cNvGrpSpPr/>
          <p:nvPr/>
        </p:nvGrpSpPr>
        <p:grpSpPr>
          <a:xfrm>
            <a:off x="7129517" y="6348234"/>
            <a:ext cx="2014483" cy="2344125"/>
            <a:chOff x="0" y="0"/>
            <a:chExt cx="698500" cy="812800"/>
          </a:xfrm>
        </p:grpSpPr>
        <p:sp>
          <p:nvSpPr>
            <p:cNvPr id="11" name="Freeform 11"/>
            <p:cNvSpPr/>
            <p:nvPr/>
          </p:nvSpPr>
          <p:spPr>
            <a:xfrm>
              <a:off x="0" y="0"/>
              <a:ext cx="698500" cy="812800"/>
            </a:xfrm>
            <a:custGeom>
              <a:avLst/>
              <a:gdLst/>
              <a:ahLst/>
              <a:cxnLst/>
              <a:rect l="l" t="t" r="r" b="b"/>
              <a:pathLst>
                <a:path w="698500" h="812800">
                  <a:moveTo>
                    <a:pt x="349250" y="0"/>
                  </a:moveTo>
                  <a:lnTo>
                    <a:pt x="698500" y="203200"/>
                  </a:lnTo>
                  <a:lnTo>
                    <a:pt x="698500" y="609600"/>
                  </a:lnTo>
                  <a:lnTo>
                    <a:pt x="349250" y="812800"/>
                  </a:lnTo>
                  <a:lnTo>
                    <a:pt x="0" y="609600"/>
                  </a:lnTo>
                  <a:lnTo>
                    <a:pt x="0" y="203200"/>
                  </a:lnTo>
                  <a:lnTo>
                    <a:pt x="349250" y="0"/>
                  </a:lnTo>
                  <a:close/>
                </a:path>
              </a:pathLst>
            </a:custGeom>
            <a:blipFill>
              <a:blip r:embed="rId5"/>
              <a:stretch>
                <a:fillRect l="-67468" r="-67468"/>
              </a:stretch>
            </a:blipFill>
            <a:ln w="19050" cap="sq">
              <a:gradFill>
                <a:gsLst>
                  <a:gs pos="0">
                    <a:srgbClr val="FFFFFF">
                      <a:alpha val="100000"/>
                    </a:srgbClr>
                  </a:gs>
                  <a:gs pos="100000">
                    <a:srgbClr val="9B9B9B">
                      <a:alpha val="12000"/>
                    </a:srgbClr>
                  </a:gs>
                </a:gsLst>
                <a:lin ang="0"/>
              </a:gradFill>
              <a:prstDash val="solid"/>
              <a:miter/>
            </a:ln>
          </p:spPr>
        </p:sp>
      </p:grpSp>
      <p:grpSp>
        <p:nvGrpSpPr>
          <p:cNvPr id="12" name="Group 12"/>
          <p:cNvGrpSpPr/>
          <p:nvPr/>
        </p:nvGrpSpPr>
        <p:grpSpPr>
          <a:xfrm>
            <a:off x="7317475" y="1612130"/>
            <a:ext cx="2014483" cy="2344125"/>
            <a:chOff x="0" y="0"/>
            <a:chExt cx="698500" cy="812800"/>
          </a:xfrm>
        </p:grpSpPr>
        <p:sp>
          <p:nvSpPr>
            <p:cNvPr id="13" name="Freeform 13"/>
            <p:cNvSpPr/>
            <p:nvPr/>
          </p:nvSpPr>
          <p:spPr>
            <a:xfrm>
              <a:off x="0" y="0"/>
              <a:ext cx="698500" cy="812800"/>
            </a:xfrm>
            <a:custGeom>
              <a:avLst/>
              <a:gdLst/>
              <a:ahLst/>
              <a:cxnLst/>
              <a:rect l="l" t="t" r="r" b="b"/>
              <a:pathLst>
                <a:path w="698500" h="812800">
                  <a:moveTo>
                    <a:pt x="349250" y="0"/>
                  </a:moveTo>
                  <a:lnTo>
                    <a:pt x="698500" y="203200"/>
                  </a:lnTo>
                  <a:lnTo>
                    <a:pt x="698500" y="609600"/>
                  </a:lnTo>
                  <a:lnTo>
                    <a:pt x="349250" y="812800"/>
                  </a:lnTo>
                  <a:lnTo>
                    <a:pt x="0" y="609600"/>
                  </a:lnTo>
                  <a:lnTo>
                    <a:pt x="0" y="203200"/>
                  </a:lnTo>
                  <a:lnTo>
                    <a:pt x="349250" y="0"/>
                  </a:lnTo>
                  <a:close/>
                </a:path>
              </a:pathLst>
            </a:custGeom>
            <a:blipFill>
              <a:blip r:embed="rId6"/>
              <a:stretch>
                <a:fillRect l="-40505" r="-40505"/>
              </a:stretch>
            </a:blipFill>
            <a:ln w="28575" cap="sq">
              <a:gradFill>
                <a:gsLst>
                  <a:gs pos="0">
                    <a:srgbClr val="9FCDFF">
                      <a:alpha val="100000"/>
                    </a:srgbClr>
                  </a:gs>
                  <a:gs pos="100000">
                    <a:srgbClr val="6F6296">
                      <a:alpha val="0"/>
                    </a:srgbClr>
                  </a:gs>
                </a:gsLst>
                <a:lin ang="0"/>
              </a:gradFill>
              <a:prstDash val="solid"/>
              <a:miter/>
            </a:ln>
          </p:spPr>
        </p:sp>
      </p:grpSp>
      <p:sp>
        <p:nvSpPr>
          <p:cNvPr id="15" name="TextBox 15"/>
          <p:cNvSpPr txBox="1"/>
          <p:nvPr/>
        </p:nvSpPr>
        <p:spPr>
          <a:xfrm>
            <a:off x="1472049" y="3692317"/>
            <a:ext cx="5659440" cy="4193456"/>
          </a:xfrm>
          <a:prstGeom prst="rect">
            <a:avLst/>
          </a:prstGeom>
        </p:spPr>
        <p:txBody>
          <a:bodyPr lIns="0" tIns="0" rIns="0" bIns="0" rtlCol="0" anchor="t">
            <a:spAutoFit/>
          </a:bodyPr>
          <a:lstStyle/>
          <a:p>
            <a:pPr algn="just">
              <a:lnSpc>
                <a:spcPts val="10873"/>
              </a:lnSpc>
              <a:spcBef>
                <a:spcPct val="0"/>
              </a:spcBef>
            </a:pPr>
            <a:r>
              <a:rPr lang="en-US" sz="9373" b="1" dirty="0">
                <a:solidFill>
                  <a:srgbClr val="FFFFFF"/>
                </a:solidFill>
                <a:latin typeface="Antonio Ultra-Bold"/>
                <a:ea typeface="Antonio Ultra-Bold"/>
                <a:cs typeface="Antonio Ultra-Bold"/>
                <a:sym typeface="Antonio Ultra-Bold"/>
              </a:rPr>
              <a:t>PENETRATION</a:t>
            </a:r>
          </a:p>
          <a:p>
            <a:pPr algn="just">
              <a:lnSpc>
                <a:spcPts val="10873"/>
              </a:lnSpc>
              <a:spcBef>
                <a:spcPct val="0"/>
              </a:spcBef>
            </a:pPr>
            <a:r>
              <a:rPr lang="en-US" sz="9373" dirty="0">
                <a:solidFill>
                  <a:srgbClr val="FFFFFF"/>
                </a:solidFill>
                <a:latin typeface="Antonio Light"/>
                <a:ea typeface="Antonio Light"/>
                <a:cs typeface="Antonio Light"/>
                <a:sym typeface="Antonio Light"/>
              </a:rPr>
              <a:t>TESTING</a:t>
            </a:r>
          </a:p>
          <a:p>
            <a:pPr algn="just">
              <a:lnSpc>
                <a:spcPts val="10873"/>
              </a:lnSpc>
              <a:spcBef>
                <a:spcPct val="0"/>
              </a:spcBef>
            </a:pPr>
            <a:r>
              <a:rPr lang="en-US" sz="9373" b="1" dirty="0">
                <a:solidFill>
                  <a:srgbClr val="FFFFFF"/>
                </a:solidFill>
                <a:latin typeface="Antonio Ultra-Bold"/>
                <a:ea typeface="Antonio Ultra-Bold"/>
                <a:cs typeface="Antonio Ultra-Bold"/>
                <a:sym typeface="Antonio Ultra-Bold"/>
              </a:rPr>
              <a:t> </a:t>
            </a:r>
          </a:p>
        </p:txBody>
      </p:sp>
      <p:sp>
        <p:nvSpPr>
          <p:cNvPr id="17" name="TextBox 17"/>
          <p:cNvSpPr txBox="1"/>
          <p:nvPr/>
        </p:nvSpPr>
        <p:spPr>
          <a:xfrm>
            <a:off x="9522458" y="1848222"/>
            <a:ext cx="8272262" cy="7001999"/>
          </a:xfrm>
          <a:prstGeom prst="rect">
            <a:avLst/>
          </a:prstGeom>
        </p:spPr>
        <p:txBody>
          <a:bodyPr lIns="0" tIns="0" rIns="0" bIns="0" rtlCol="0" anchor="t">
            <a:spAutoFit/>
          </a:bodyPr>
          <a:lstStyle/>
          <a:p>
            <a:pPr algn="l">
              <a:lnSpc>
                <a:spcPts val="2898"/>
              </a:lnSpc>
            </a:pPr>
            <a:r>
              <a:rPr lang="en-US" sz="2498" b="1" dirty="0">
                <a:solidFill>
                  <a:srgbClr val="FFFFFF"/>
                </a:solidFill>
                <a:latin typeface="Raleway Medium"/>
                <a:ea typeface="Raleway Medium"/>
                <a:cs typeface="Raleway Medium"/>
                <a:sym typeface="Raleway Medium"/>
              </a:rPr>
              <a:t>Definition </a:t>
            </a:r>
          </a:p>
          <a:p>
            <a:pPr marL="539527" lvl="1" indent="-269763" algn="l">
              <a:lnSpc>
                <a:spcPts val="2898"/>
              </a:lnSpc>
              <a:buFont typeface="Arial"/>
              <a:buChar char="•"/>
            </a:pPr>
            <a:r>
              <a:rPr lang="en-US" sz="2498" b="1" dirty="0">
                <a:solidFill>
                  <a:srgbClr val="FFFFFF"/>
                </a:solidFill>
                <a:latin typeface="Raleway Medium"/>
                <a:ea typeface="Raleway Medium"/>
                <a:cs typeface="Raleway Medium"/>
                <a:sym typeface="Raleway Medium"/>
              </a:rPr>
              <a:t>Penetration testing (Pen Testing) is a simulated cyber attack on a system, network, or application to identify security weaknesses before hackers exploit them.</a:t>
            </a:r>
          </a:p>
          <a:p>
            <a:pPr algn="l">
              <a:lnSpc>
                <a:spcPts val="2898"/>
              </a:lnSpc>
            </a:pPr>
            <a:endParaRPr lang="en-US" sz="2498" b="1" dirty="0">
              <a:solidFill>
                <a:srgbClr val="FFFFFF"/>
              </a:solidFill>
              <a:latin typeface="Raleway Medium"/>
              <a:ea typeface="Raleway Medium"/>
              <a:cs typeface="Raleway Medium"/>
              <a:sym typeface="Raleway Medium"/>
            </a:endParaRPr>
          </a:p>
          <a:p>
            <a:pPr algn="l">
              <a:lnSpc>
                <a:spcPts val="2898"/>
              </a:lnSpc>
            </a:pPr>
            <a:r>
              <a:rPr lang="en-US" sz="2498" b="1" dirty="0">
                <a:solidFill>
                  <a:srgbClr val="FFFFFF"/>
                </a:solidFill>
                <a:latin typeface="Raleway Medium"/>
                <a:ea typeface="Raleway Medium"/>
                <a:cs typeface="Raleway Medium"/>
                <a:sym typeface="Raleway Medium"/>
              </a:rPr>
              <a:t>Purpose </a:t>
            </a:r>
          </a:p>
          <a:p>
            <a:pPr marL="539527" lvl="1" indent="-269763" algn="l">
              <a:lnSpc>
                <a:spcPts val="2898"/>
              </a:lnSpc>
              <a:buFont typeface="Arial"/>
              <a:buChar char="•"/>
            </a:pPr>
            <a:r>
              <a:rPr lang="en-US" sz="2498" b="1" dirty="0">
                <a:solidFill>
                  <a:srgbClr val="FFFFFF"/>
                </a:solidFill>
                <a:latin typeface="Raleway Medium"/>
                <a:ea typeface="Raleway Medium"/>
                <a:cs typeface="Raleway Medium"/>
                <a:sym typeface="Raleway Medium"/>
              </a:rPr>
              <a:t>Helps organizations find vulnerabilities, test defenses, and improve security measures to prevent real cyber attacks.</a:t>
            </a:r>
          </a:p>
          <a:p>
            <a:pPr algn="l">
              <a:lnSpc>
                <a:spcPts val="2898"/>
              </a:lnSpc>
            </a:pPr>
            <a:endParaRPr lang="en-US" sz="2498" b="1" dirty="0">
              <a:solidFill>
                <a:srgbClr val="FFFFFF"/>
              </a:solidFill>
              <a:latin typeface="Raleway Medium"/>
              <a:ea typeface="Raleway Medium"/>
              <a:cs typeface="Raleway Medium"/>
              <a:sym typeface="Raleway Medium"/>
            </a:endParaRPr>
          </a:p>
          <a:p>
            <a:pPr algn="l">
              <a:lnSpc>
                <a:spcPts val="2898"/>
              </a:lnSpc>
            </a:pPr>
            <a:r>
              <a:rPr lang="en-US" sz="2498" b="1" dirty="0">
                <a:solidFill>
                  <a:srgbClr val="FFFFFF"/>
                </a:solidFill>
                <a:latin typeface="Raleway Medium"/>
                <a:ea typeface="Raleway Medium"/>
                <a:cs typeface="Raleway Medium"/>
                <a:sym typeface="Raleway Medium"/>
              </a:rPr>
              <a:t>Types of Penetration Testing </a:t>
            </a:r>
          </a:p>
          <a:p>
            <a:pPr marL="539527" lvl="1" indent="-269763" algn="l">
              <a:lnSpc>
                <a:spcPts val="2898"/>
              </a:lnSpc>
              <a:buFont typeface="Arial"/>
              <a:buChar char="•"/>
            </a:pPr>
            <a:r>
              <a:rPr lang="en-US" sz="2498" b="1" dirty="0">
                <a:solidFill>
                  <a:srgbClr val="FFFFFF"/>
                </a:solidFill>
                <a:latin typeface="Raleway Medium"/>
                <a:ea typeface="Raleway Medium"/>
                <a:cs typeface="Raleway Medium"/>
                <a:sym typeface="Raleway Medium"/>
              </a:rPr>
              <a:t>Black Box: Tester has no prior knowledge of the system.</a:t>
            </a:r>
          </a:p>
          <a:p>
            <a:pPr marL="539527" lvl="1" indent="-269763" algn="l">
              <a:lnSpc>
                <a:spcPts val="2898"/>
              </a:lnSpc>
              <a:buFont typeface="Arial"/>
              <a:buChar char="•"/>
            </a:pPr>
            <a:r>
              <a:rPr lang="en-US" sz="2498" b="1" dirty="0">
                <a:solidFill>
                  <a:srgbClr val="FFFFFF"/>
                </a:solidFill>
                <a:latin typeface="Raleway Medium"/>
                <a:ea typeface="Raleway Medium"/>
                <a:cs typeface="Raleway Medium"/>
                <a:sym typeface="Raleway Medium"/>
              </a:rPr>
              <a:t>White Box: Tester has full knowledge of the system’s structure.</a:t>
            </a:r>
          </a:p>
          <a:p>
            <a:pPr marL="539527" lvl="1" indent="-269763" algn="l">
              <a:lnSpc>
                <a:spcPts val="2898"/>
              </a:lnSpc>
              <a:buFont typeface="Arial"/>
              <a:buChar char="•"/>
            </a:pPr>
            <a:r>
              <a:rPr lang="en-US" sz="2498" b="1" dirty="0">
                <a:solidFill>
                  <a:srgbClr val="FFFFFF"/>
                </a:solidFill>
                <a:latin typeface="Raleway Medium"/>
                <a:ea typeface="Raleway Medium"/>
                <a:cs typeface="Raleway Medium"/>
                <a:sym typeface="Raleway Medium"/>
              </a:rPr>
              <a:t>Gray Box: Tester has partial knowledge, simulating an insider attack.</a:t>
            </a:r>
          </a:p>
          <a:p>
            <a:pPr algn="l">
              <a:lnSpc>
                <a:spcPts val="2898"/>
              </a:lnSpc>
              <a:spcBef>
                <a:spcPct val="0"/>
              </a:spcBef>
            </a:pPr>
            <a:endParaRPr lang="en-US" sz="2498" b="1" dirty="0">
              <a:solidFill>
                <a:srgbClr val="FFFFFF"/>
              </a:solidFill>
              <a:latin typeface="Raleway Medium"/>
              <a:ea typeface="Raleway Medium"/>
              <a:cs typeface="Raleway Medium"/>
              <a:sym typeface="Raleway Medium"/>
            </a:endParaRPr>
          </a:p>
        </p:txBody>
      </p:sp>
      <p:sp>
        <p:nvSpPr>
          <p:cNvPr id="6" name="TextBox 5">
            <a:extLst>
              <a:ext uri="{FF2B5EF4-FFF2-40B4-BE49-F238E27FC236}">
                <a16:creationId xmlns:a16="http://schemas.microsoft.com/office/drawing/2014/main" id="{B17A7F29-F546-50BA-E730-036385F9286B}"/>
              </a:ext>
            </a:extLst>
          </p:cNvPr>
          <p:cNvSpPr txBox="1"/>
          <p:nvPr/>
        </p:nvSpPr>
        <p:spPr>
          <a:xfrm>
            <a:off x="538478" y="9731451"/>
            <a:ext cx="17967960" cy="646331"/>
          </a:xfrm>
          <a:prstGeom prst="rect">
            <a:avLst/>
          </a:prstGeom>
          <a:noFill/>
        </p:spPr>
        <p:txBody>
          <a:bodyPr wrap="square">
            <a:spAutoFit/>
          </a:bodyPr>
          <a:lstStyle/>
          <a:p>
            <a:r>
              <a:rPr lang="en-US" sz="3600" b="1" dirty="0">
                <a:solidFill>
                  <a:schemeClr val="bg1"/>
                </a:solidFill>
                <a:latin typeface="Antonio Ultra-Bold" panose="020B0604020202020204" charset="0"/>
              </a:rPr>
              <a:t>Cyber Security                                                    Mahammmad Nazil(154)                                                                           13</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animEffect transition="in" filter="fade">
                                      <p:cBhvr>
                                        <p:cTn id="7" dur="1000"/>
                                        <p:tgtEl>
                                          <p:spTgt spid="15">
                                            <p:txEl>
                                              <p:pRg st="0" end="0"/>
                                            </p:txEl>
                                          </p:spTgt>
                                        </p:tgtEl>
                                      </p:cBhvr>
                                    </p:animEffect>
                                    <p:anim calcmode="lin" valueType="num">
                                      <p:cBhvr>
                                        <p:cTn id="8" dur="1000" fill="hold"/>
                                        <p:tgtEl>
                                          <p:spTgt spid="1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5">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5">
                                            <p:txEl>
                                              <p:pRg st="1" end="1"/>
                                            </p:txEl>
                                          </p:spTgt>
                                        </p:tgtEl>
                                        <p:attrNameLst>
                                          <p:attrName>style.visibility</p:attrName>
                                        </p:attrNameLst>
                                      </p:cBhvr>
                                      <p:to>
                                        <p:strVal val="visible"/>
                                      </p:to>
                                    </p:set>
                                    <p:animEffect transition="in" filter="fade">
                                      <p:cBhvr>
                                        <p:cTn id="12" dur="1000"/>
                                        <p:tgtEl>
                                          <p:spTgt spid="15">
                                            <p:txEl>
                                              <p:pRg st="1" end="1"/>
                                            </p:txEl>
                                          </p:spTgt>
                                        </p:tgtEl>
                                      </p:cBhvr>
                                    </p:animEffect>
                                    <p:anim calcmode="lin" valueType="num">
                                      <p:cBhvr>
                                        <p:cTn id="13" dur="1000" fill="hold"/>
                                        <p:tgtEl>
                                          <p:spTgt spid="15">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15">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1" presetClass="entr" presetSubtype="1"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wheel(1)">
                                      <p:cBhvr>
                                        <p:cTn id="19" dur="2000"/>
                                        <p:tgtEl>
                                          <p:spTgt spid="12"/>
                                        </p:tgtEl>
                                      </p:cBhvr>
                                    </p:animEffect>
                                  </p:childTnLst>
                                </p:cTn>
                              </p:par>
                            </p:childTnLst>
                          </p:cTn>
                        </p:par>
                      </p:childTnLst>
                    </p:cTn>
                  </p:par>
                  <p:par>
                    <p:cTn id="20" fill="hold">
                      <p:stCondLst>
                        <p:cond delay="indefinite"/>
                      </p:stCondLst>
                      <p:childTnLst>
                        <p:par>
                          <p:cTn id="21" fill="hold">
                            <p:stCondLst>
                              <p:cond delay="0"/>
                            </p:stCondLst>
                            <p:childTnLst>
                              <p:par>
                                <p:cTn id="22" presetID="21" presetClass="entr" presetSubtype="1" fill="hold" nodeType="click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wheel(1)">
                                      <p:cBhvr>
                                        <p:cTn id="24" dur="2000"/>
                                        <p:tgtEl>
                                          <p:spTgt spid="10"/>
                                        </p:tgtEl>
                                      </p:cBhvr>
                                    </p:animEffect>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nodeType="clickEffect">
                                  <p:stCondLst>
                                    <p:cond delay="0"/>
                                  </p:stCondLst>
                                  <p:childTnLst>
                                    <p:set>
                                      <p:cBhvr>
                                        <p:cTn id="28" dur="1" fill="hold">
                                          <p:stCondLst>
                                            <p:cond delay="0"/>
                                          </p:stCondLst>
                                        </p:cTn>
                                        <p:tgtEl>
                                          <p:spTgt spid="17">
                                            <p:txEl>
                                              <p:pRg st="0" end="0"/>
                                            </p:txEl>
                                          </p:spTgt>
                                        </p:tgtEl>
                                        <p:attrNameLst>
                                          <p:attrName>style.visibility</p:attrName>
                                        </p:attrNameLst>
                                      </p:cBhvr>
                                      <p:to>
                                        <p:strVal val="visible"/>
                                      </p:to>
                                    </p:set>
                                    <p:animEffect transition="in" filter="fade">
                                      <p:cBhvr>
                                        <p:cTn id="29" dur="1000"/>
                                        <p:tgtEl>
                                          <p:spTgt spid="17">
                                            <p:txEl>
                                              <p:pRg st="0" end="0"/>
                                            </p:txEl>
                                          </p:spTgt>
                                        </p:tgtEl>
                                      </p:cBhvr>
                                    </p:animEffect>
                                    <p:anim calcmode="lin" valueType="num">
                                      <p:cBhvr>
                                        <p:cTn id="30" dur="1000" fill="hold"/>
                                        <p:tgtEl>
                                          <p:spTgt spid="17">
                                            <p:txEl>
                                              <p:pRg st="0" end="0"/>
                                            </p:txEl>
                                          </p:spTgt>
                                        </p:tgtEl>
                                        <p:attrNameLst>
                                          <p:attrName>ppt_x</p:attrName>
                                        </p:attrNameLst>
                                      </p:cBhvr>
                                      <p:tavLst>
                                        <p:tav tm="0">
                                          <p:val>
                                            <p:strVal val="#ppt_x"/>
                                          </p:val>
                                        </p:tav>
                                        <p:tav tm="100000">
                                          <p:val>
                                            <p:strVal val="#ppt_x"/>
                                          </p:val>
                                        </p:tav>
                                      </p:tavLst>
                                    </p:anim>
                                    <p:anim calcmode="lin" valueType="num">
                                      <p:cBhvr>
                                        <p:cTn id="31" dur="1000" fill="hold"/>
                                        <p:tgtEl>
                                          <p:spTgt spid="17">
                                            <p:txEl>
                                              <p:pRg st="0" end="0"/>
                                            </p:txEl>
                                          </p:spTgt>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17">
                                            <p:txEl>
                                              <p:pRg st="1" end="1"/>
                                            </p:txEl>
                                          </p:spTgt>
                                        </p:tgtEl>
                                        <p:attrNameLst>
                                          <p:attrName>style.visibility</p:attrName>
                                        </p:attrNameLst>
                                      </p:cBhvr>
                                      <p:to>
                                        <p:strVal val="visible"/>
                                      </p:to>
                                    </p:set>
                                    <p:animEffect transition="in" filter="fade">
                                      <p:cBhvr>
                                        <p:cTn id="34" dur="1000"/>
                                        <p:tgtEl>
                                          <p:spTgt spid="17">
                                            <p:txEl>
                                              <p:pRg st="1" end="1"/>
                                            </p:txEl>
                                          </p:spTgt>
                                        </p:tgtEl>
                                      </p:cBhvr>
                                    </p:animEffect>
                                    <p:anim calcmode="lin" valueType="num">
                                      <p:cBhvr>
                                        <p:cTn id="35" dur="1000" fill="hold"/>
                                        <p:tgtEl>
                                          <p:spTgt spid="17">
                                            <p:txEl>
                                              <p:pRg st="1" end="1"/>
                                            </p:txEl>
                                          </p:spTgt>
                                        </p:tgtEl>
                                        <p:attrNameLst>
                                          <p:attrName>ppt_x</p:attrName>
                                        </p:attrNameLst>
                                      </p:cBhvr>
                                      <p:tavLst>
                                        <p:tav tm="0">
                                          <p:val>
                                            <p:strVal val="#ppt_x"/>
                                          </p:val>
                                        </p:tav>
                                        <p:tav tm="100000">
                                          <p:val>
                                            <p:strVal val="#ppt_x"/>
                                          </p:val>
                                        </p:tav>
                                      </p:tavLst>
                                    </p:anim>
                                    <p:anim calcmode="lin" valueType="num">
                                      <p:cBhvr>
                                        <p:cTn id="36" dur="1000" fill="hold"/>
                                        <p:tgtEl>
                                          <p:spTgt spid="17">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nodeType="clickEffect">
                                  <p:stCondLst>
                                    <p:cond delay="0"/>
                                  </p:stCondLst>
                                  <p:childTnLst>
                                    <p:set>
                                      <p:cBhvr>
                                        <p:cTn id="40" dur="1" fill="hold">
                                          <p:stCondLst>
                                            <p:cond delay="0"/>
                                          </p:stCondLst>
                                        </p:cTn>
                                        <p:tgtEl>
                                          <p:spTgt spid="17">
                                            <p:txEl>
                                              <p:pRg st="3" end="3"/>
                                            </p:txEl>
                                          </p:spTgt>
                                        </p:tgtEl>
                                        <p:attrNameLst>
                                          <p:attrName>style.visibility</p:attrName>
                                        </p:attrNameLst>
                                      </p:cBhvr>
                                      <p:to>
                                        <p:strVal val="visible"/>
                                      </p:to>
                                    </p:set>
                                    <p:animEffect transition="in" filter="fade">
                                      <p:cBhvr>
                                        <p:cTn id="41" dur="1000"/>
                                        <p:tgtEl>
                                          <p:spTgt spid="17">
                                            <p:txEl>
                                              <p:pRg st="3" end="3"/>
                                            </p:txEl>
                                          </p:spTgt>
                                        </p:tgtEl>
                                      </p:cBhvr>
                                    </p:animEffect>
                                    <p:anim calcmode="lin" valueType="num">
                                      <p:cBhvr>
                                        <p:cTn id="42" dur="1000" fill="hold"/>
                                        <p:tgtEl>
                                          <p:spTgt spid="17">
                                            <p:txEl>
                                              <p:pRg st="3" end="3"/>
                                            </p:txEl>
                                          </p:spTgt>
                                        </p:tgtEl>
                                        <p:attrNameLst>
                                          <p:attrName>ppt_x</p:attrName>
                                        </p:attrNameLst>
                                      </p:cBhvr>
                                      <p:tavLst>
                                        <p:tav tm="0">
                                          <p:val>
                                            <p:strVal val="#ppt_x"/>
                                          </p:val>
                                        </p:tav>
                                        <p:tav tm="100000">
                                          <p:val>
                                            <p:strVal val="#ppt_x"/>
                                          </p:val>
                                        </p:tav>
                                      </p:tavLst>
                                    </p:anim>
                                    <p:anim calcmode="lin" valueType="num">
                                      <p:cBhvr>
                                        <p:cTn id="43" dur="1000" fill="hold"/>
                                        <p:tgtEl>
                                          <p:spTgt spid="17">
                                            <p:txEl>
                                              <p:pRg st="3" end="3"/>
                                            </p:txEl>
                                          </p:spTgt>
                                        </p:tgtEl>
                                        <p:attrNameLst>
                                          <p:attrName>ppt_y</p:attrName>
                                        </p:attrNameLst>
                                      </p:cBhvr>
                                      <p:tavLst>
                                        <p:tav tm="0">
                                          <p:val>
                                            <p:strVal val="#ppt_y+.1"/>
                                          </p:val>
                                        </p:tav>
                                        <p:tav tm="100000">
                                          <p:val>
                                            <p:strVal val="#ppt_y"/>
                                          </p:val>
                                        </p:tav>
                                      </p:tavLst>
                                    </p:anim>
                                  </p:childTnLst>
                                </p:cTn>
                              </p:par>
                              <p:par>
                                <p:cTn id="44" presetID="42" presetClass="entr" presetSubtype="0" fill="hold" nodeType="withEffect">
                                  <p:stCondLst>
                                    <p:cond delay="0"/>
                                  </p:stCondLst>
                                  <p:childTnLst>
                                    <p:set>
                                      <p:cBhvr>
                                        <p:cTn id="45" dur="1" fill="hold">
                                          <p:stCondLst>
                                            <p:cond delay="0"/>
                                          </p:stCondLst>
                                        </p:cTn>
                                        <p:tgtEl>
                                          <p:spTgt spid="17">
                                            <p:txEl>
                                              <p:pRg st="4" end="4"/>
                                            </p:txEl>
                                          </p:spTgt>
                                        </p:tgtEl>
                                        <p:attrNameLst>
                                          <p:attrName>style.visibility</p:attrName>
                                        </p:attrNameLst>
                                      </p:cBhvr>
                                      <p:to>
                                        <p:strVal val="visible"/>
                                      </p:to>
                                    </p:set>
                                    <p:animEffect transition="in" filter="fade">
                                      <p:cBhvr>
                                        <p:cTn id="46" dur="1000"/>
                                        <p:tgtEl>
                                          <p:spTgt spid="17">
                                            <p:txEl>
                                              <p:pRg st="4" end="4"/>
                                            </p:txEl>
                                          </p:spTgt>
                                        </p:tgtEl>
                                      </p:cBhvr>
                                    </p:animEffect>
                                    <p:anim calcmode="lin" valueType="num">
                                      <p:cBhvr>
                                        <p:cTn id="47" dur="1000" fill="hold"/>
                                        <p:tgtEl>
                                          <p:spTgt spid="17">
                                            <p:txEl>
                                              <p:pRg st="4" end="4"/>
                                            </p:txEl>
                                          </p:spTgt>
                                        </p:tgtEl>
                                        <p:attrNameLst>
                                          <p:attrName>ppt_x</p:attrName>
                                        </p:attrNameLst>
                                      </p:cBhvr>
                                      <p:tavLst>
                                        <p:tav tm="0">
                                          <p:val>
                                            <p:strVal val="#ppt_x"/>
                                          </p:val>
                                        </p:tav>
                                        <p:tav tm="100000">
                                          <p:val>
                                            <p:strVal val="#ppt_x"/>
                                          </p:val>
                                        </p:tav>
                                      </p:tavLst>
                                    </p:anim>
                                    <p:anim calcmode="lin" valueType="num">
                                      <p:cBhvr>
                                        <p:cTn id="48" dur="1000" fill="hold"/>
                                        <p:tgtEl>
                                          <p:spTgt spid="17">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42" presetClass="entr" presetSubtype="0" fill="hold" nodeType="clickEffect">
                                  <p:stCondLst>
                                    <p:cond delay="0"/>
                                  </p:stCondLst>
                                  <p:childTnLst>
                                    <p:set>
                                      <p:cBhvr>
                                        <p:cTn id="52" dur="1" fill="hold">
                                          <p:stCondLst>
                                            <p:cond delay="0"/>
                                          </p:stCondLst>
                                        </p:cTn>
                                        <p:tgtEl>
                                          <p:spTgt spid="17">
                                            <p:txEl>
                                              <p:pRg st="6" end="6"/>
                                            </p:txEl>
                                          </p:spTgt>
                                        </p:tgtEl>
                                        <p:attrNameLst>
                                          <p:attrName>style.visibility</p:attrName>
                                        </p:attrNameLst>
                                      </p:cBhvr>
                                      <p:to>
                                        <p:strVal val="visible"/>
                                      </p:to>
                                    </p:set>
                                    <p:animEffect transition="in" filter="fade">
                                      <p:cBhvr>
                                        <p:cTn id="53" dur="1000"/>
                                        <p:tgtEl>
                                          <p:spTgt spid="17">
                                            <p:txEl>
                                              <p:pRg st="6" end="6"/>
                                            </p:txEl>
                                          </p:spTgt>
                                        </p:tgtEl>
                                      </p:cBhvr>
                                    </p:animEffect>
                                    <p:anim calcmode="lin" valueType="num">
                                      <p:cBhvr>
                                        <p:cTn id="54" dur="1000" fill="hold"/>
                                        <p:tgtEl>
                                          <p:spTgt spid="17">
                                            <p:txEl>
                                              <p:pRg st="6" end="6"/>
                                            </p:txEl>
                                          </p:spTgt>
                                        </p:tgtEl>
                                        <p:attrNameLst>
                                          <p:attrName>ppt_x</p:attrName>
                                        </p:attrNameLst>
                                      </p:cBhvr>
                                      <p:tavLst>
                                        <p:tav tm="0">
                                          <p:val>
                                            <p:strVal val="#ppt_x"/>
                                          </p:val>
                                        </p:tav>
                                        <p:tav tm="100000">
                                          <p:val>
                                            <p:strVal val="#ppt_x"/>
                                          </p:val>
                                        </p:tav>
                                      </p:tavLst>
                                    </p:anim>
                                    <p:anim calcmode="lin" valueType="num">
                                      <p:cBhvr>
                                        <p:cTn id="55" dur="1000" fill="hold"/>
                                        <p:tgtEl>
                                          <p:spTgt spid="17">
                                            <p:txEl>
                                              <p:pRg st="6" end="6"/>
                                            </p:txEl>
                                          </p:spTgt>
                                        </p:tgtEl>
                                        <p:attrNameLst>
                                          <p:attrName>ppt_y</p:attrName>
                                        </p:attrNameLst>
                                      </p:cBhvr>
                                      <p:tavLst>
                                        <p:tav tm="0">
                                          <p:val>
                                            <p:strVal val="#ppt_y+.1"/>
                                          </p:val>
                                        </p:tav>
                                        <p:tav tm="100000">
                                          <p:val>
                                            <p:strVal val="#ppt_y"/>
                                          </p:val>
                                        </p:tav>
                                      </p:tavLst>
                                    </p:anim>
                                  </p:childTnLst>
                                </p:cTn>
                              </p:par>
                              <p:par>
                                <p:cTn id="56" presetID="42" presetClass="entr" presetSubtype="0" fill="hold" nodeType="withEffect">
                                  <p:stCondLst>
                                    <p:cond delay="0"/>
                                  </p:stCondLst>
                                  <p:childTnLst>
                                    <p:set>
                                      <p:cBhvr>
                                        <p:cTn id="57" dur="1" fill="hold">
                                          <p:stCondLst>
                                            <p:cond delay="0"/>
                                          </p:stCondLst>
                                        </p:cTn>
                                        <p:tgtEl>
                                          <p:spTgt spid="17">
                                            <p:txEl>
                                              <p:pRg st="7" end="7"/>
                                            </p:txEl>
                                          </p:spTgt>
                                        </p:tgtEl>
                                        <p:attrNameLst>
                                          <p:attrName>style.visibility</p:attrName>
                                        </p:attrNameLst>
                                      </p:cBhvr>
                                      <p:to>
                                        <p:strVal val="visible"/>
                                      </p:to>
                                    </p:set>
                                    <p:animEffect transition="in" filter="fade">
                                      <p:cBhvr>
                                        <p:cTn id="58" dur="1000"/>
                                        <p:tgtEl>
                                          <p:spTgt spid="17">
                                            <p:txEl>
                                              <p:pRg st="7" end="7"/>
                                            </p:txEl>
                                          </p:spTgt>
                                        </p:tgtEl>
                                      </p:cBhvr>
                                    </p:animEffect>
                                    <p:anim calcmode="lin" valueType="num">
                                      <p:cBhvr>
                                        <p:cTn id="59" dur="1000" fill="hold"/>
                                        <p:tgtEl>
                                          <p:spTgt spid="17">
                                            <p:txEl>
                                              <p:pRg st="7" end="7"/>
                                            </p:txEl>
                                          </p:spTgt>
                                        </p:tgtEl>
                                        <p:attrNameLst>
                                          <p:attrName>ppt_x</p:attrName>
                                        </p:attrNameLst>
                                      </p:cBhvr>
                                      <p:tavLst>
                                        <p:tav tm="0">
                                          <p:val>
                                            <p:strVal val="#ppt_x"/>
                                          </p:val>
                                        </p:tav>
                                        <p:tav tm="100000">
                                          <p:val>
                                            <p:strVal val="#ppt_x"/>
                                          </p:val>
                                        </p:tav>
                                      </p:tavLst>
                                    </p:anim>
                                    <p:anim calcmode="lin" valueType="num">
                                      <p:cBhvr>
                                        <p:cTn id="60" dur="1000" fill="hold"/>
                                        <p:tgtEl>
                                          <p:spTgt spid="17">
                                            <p:txEl>
                                              <p:pRg st="7" end="7"/>
                                            </p:txEl>
                                          </p:spTgt>
                                        </p:tgtEl>
                                        <p:attrNameLst>
                                          <p:attrName>ppt_y</p:attrName>
                                        </p:attrNameLst>
                                      </p:cBhvr>
                                      <p:tavLst>
                                        <p:tav tm="0">
                                          <p:val>
                                            <p:strVal val="#ppt_y+.1"/>
                                          </p:val>
                                        </p:tav>
                                        <p:tav tm="100000">
                                          <p:val>
                                            <p:strVal val="#ppt_y"/>
                                          </p:val>
                                        </p:tav>
                                      </p:tavLst>
                                    </p:anim>
                                  </p:childTnLst>
                                </p:cTn>
                              </p:par>
                              <p:par>
                                <p:cTn id="61" presetID="42" presetClass="entr" presetSubtype="0" fill="hold" nodeType="withEffect">
                                  <p:stCondLst>
                                    <p:cond delay="0"/>
                                  </p:stCondLst>
                                  <p:childTnLst>
                                    <p:set>
                                      <p:cBhvr>
                                        <p:cTn id="62" dur="1" fill="hold">
                                          <p:stCondLst>
                                            <p:cond delay="0"/>
                                          </p:stCondLst>
                                        </p:cTn>
                                        <p:tgtEl>
                                          <p:spTgt spid="17">
                                            <p:txEl>
                                              <p:pRg st="8" end="8"/>
                                            </p:txEl>
                                          </p:spTgt>
                                        </p:tgtEl>
                                        <p:attrNameLst>
                                          <p:attrName>style.visibility</p:attrName>
                                        </p:attrNameLst>
                                      </p:cBhvr>
                                      <p:to>
                                        <p:strVal val="visible"/>
                                      </p:to>
                                    </p:set>
                                    <p:animEffect transition="in" filter="fade">
                                      <p:cBhvr>
                                        <p:cTn id="63" dur="1000"/>
                                        <p:tgtEl>
                                          <p:spTgt spid="17">
                                            <p:txEl>
                                              <p:pRg st="8" end="8"/>
                                            </p:txEl>
                                          </p:spTgt>
                                        </p:tgtEl>
                                      </p:cBhvr>
                                    </p:animEffect>
                                    <p:anim calcmode="lin" valueType="num">
                                      <p:cBhvr>
                                        <p:cTn id="64" dur="1000" fill="hold"/>
                                        <p:tgtEl>
                                          <p:spTgt spid="17">
                                            <p:txEl>
                                              <p:pRg st="8" end="8"/>
                                            </p:txEl>
                                          </p:spTgt>
                                        </p:tgtEl>
                                        <p:attrNameLst>
                                          <p:attrName>ppt_x</p:attrName>
                                        </p:attrNameLst>
                                      </p:cBhvr>
                                      <p:tavLst>
                                        <p:tav tm="0">
                                          <p:val>
                                            <p:strVal val="#ppt_x"/>
                                          </p:val>
                                        </p:tav>
                                        <p:tav tm="100000">
                                          <p:val>
                                            <p:strVal val="#ppt_x"/>
                                          </p:val>
                                        </p:tav>
                                      </p:tavLst>
                                    </p:anim>
                                    <p:anim calcmode="lin" valueType="num">
                                      <p:cBhvr>
                                        <p:cTn id="65" dur="1000" fill="hold"/>
                                        <p:tgtEl>
                                          <p:spTgt spid="17">
                                            <p:txEl>
                                              <p:pRg st="8" end="8"/>
                                            </p:txEl>
                                          </p:spTgt>
                                        </p:tgtEl>
                                        <p:attrNameLst>
                                          <p:attrName>ppt_y</p:attrName>
                                        </p:attrNameLst>
                                      </p:cBhvr>
                                      <p:tavLst>
                                        <p:tav tm="0">
                                          <p:val>
                                            <p:strVal val="#ppt_y+.1"/>
                                          </p:val>
                                        </p:tav>
                                        <p:tav tm="100000">
                                          <p:val>
                                            <p:strVal val="#ppt_y"/>
                                          </p:val>
                                        </p:tav>
                                      </p:tavLst>
                                    </p:anim>
                                  </p:childTnLst>
                                </p:cTn>
                              </p:par>
                              <p:par>
                                <p:cTn id="66" presetID="42" presetClass="entr" presetSubtype="0" fill="hold" nodeType="withEffect">
                                  <p:stCondLst>
                                    <p:cond delay="0"/>
                                  </p:stCondLst>
                                  <p:childTnLst>
                                    <p:set>
                                      <p:cBhvr>
                                        <p:cTn id="67" dur="1" fill="hold">
                                          <p:stCondLst>
                                            <p:cond delay="0"/>
                                          </p:stCondLst>
                                        </p:cTn>
                                        <p:tgtEl>
                                          <p:spTgt spid="17">
                                            <p:txEl>
                                              <p:pRg st="9" end="9"/>
                                            </p:txEl>
                                          </p:spTgt>
                                        </p:tgtEl>
                                        <p:attrNameLst>
                                          <p:attrName>style.visibility</p:attrName>
                                        </p:attrNameLst>
                                      </p:cBhvr>
                                      <p:to>
                                        <p:strVal val="visible"/>
                                      </p:to>
                                    </p:set>
                                    <p:animEffect transition="in" filter="fade">
                                      <p:cBhvr>
                                        <p:cTn id="68" dur="1000"/>
                                        <p:tgtEl>
                                          <p:spTgt spid="17">
                                            <p:txEl>
                                              <p:pRg st="9" end="9"/>
                                            </p:txEl>
                                          </p:spTgt>
                                        </p:tgtEl>
                                      </p:cBhvr>
                                    </p:animEffect>
                                    <p:anim calcmode="lin" valueType="num">
                                      <p:cBhvr>
                                        <p:cTn id="69" dur="1000" fill="hold"/>
                                        <p:tgtEl>
                                          <p:spTgt spid="17">
                                            <p:txEl>
                                              <p:pRg st="9" end="9"/>
                                            </p:txEl>
                                          </p:spTgt>
                                        </p:tgtEl>
                                        <p:attrNameLst>
                                          <p:attrName>ppt_x</p:attrName>
                                        </p:attrNameLst>
                                      </p:cBhvr>
                                      <p:tavLst>
                                        <p:tav tm="0">
                                          <p:val>
                                            <p:strVal val="#ppt_x"/>
                                          </p:val>
                                        </p:tav>
                                        <p:tav tm="100000">
                                          <p:val>
                                            <p:strVal val="#ppt_x"/>
                                          </p:val>
                                        </p:tav>
                                      </p:tavLst>
                                    </p:anim>
                                    <p:anim calcmode="lin" valueType="num">
                                      <p:cBhvr>
                                        <p:cTn id="70" dur="1000" fill="hold"/>
                                        <p:tgtEl>
                                          <p:spTgt spid="17">
                                            <p:txEl>
                                              <p:pRg st="9" end="9"/>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gradFill rotWithShape="1">
          <a:gsLst>
            <a:gs pos="0">
              <a:srgbClr val="243F81">
                <a:alpha val="100000"/>
              </a:srgbClr>
            </a:gs>
            <a:gs pos="100000">
              <a:srgbClr val="288198">
                <a:alpha val="100000"/>
              </a:srgbClr>
            </a:gs>
          </a:gsLst>
          <a:lin ang="0"/>
        </a:gradFill>
        <a:effectLst/>
      </p:bgPr>
    </p:bg>
    <p:spTree>
      <p:nvGrpSpPr>
        <p:cNvPr id="1" name="">
          <a:extLst>
            <a:ext uri="{FF2B5EF4-FFF2-40B4-BE49-F238E27FC236}">
              <a16:creationId xmlns:a16="http://schemas.microsoft.com/office/drawing/2014/main" id="{8A669DD9-73D7-C6B3-24BE-44FF20B71C4D}"/>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623872EA-1AAA-E4F5-E7EA-F2E63B6FD8CB}"/>
              </a:ext>
            </a:extLst>
          </p:cNvPr>
          <p:cNvSpPr/>
          <p:nvPr/>
        </p:nvSpPr>
        <p:spPr>
          <a:xfrm flipH="1">
            <a:off x="-10744200" y="-3086100"/>
            <a:ext cx="16235139" cy="16235139"/>
          </a:xfrm>
          <a:custGeom>
            <a:avLst/>
            <a:gdLst/>
            <a:ahLst/>
            <a:cxnLst/>
            <a:rect l="l" t="t" r="r" b="b"/>
            <a:pathLst>
              <a:path w="16235139" h="16235139">
                <a:moveTo>
                  <a:pt x="16235138" y="0"/>
                </a:moveTo>
                <a:lnTo>
                  <a:pt x="0" y="0"/>
                </a:lnTo>
                <a:lnTo>
                  <a:pt x="0" y="16235139"/>
                </a:lnTo>
                <a:lnTo>
                  <a:pt x="16235138" y="16235139"/>
                </a:lnTo>
                <a:lnTo>
                  <a:pt x="16235138" y="0"/>
                </a:lnTo>
                <a:close/>
              </a:path>
            </a:pathLst>
          </a:custGeom>
          <a:blipFill>
            <a:blip r:embed="rId2">
              <a:alphaModFix amt="20999"/>
            </a:blip>
            <a:stretch>
              <a:fillRect/>
            </a:stretch>
          </a:blipFill>
        </p:spPr>
      </p:sp>
      <p:sp>
        <p:nvSpPr>
          <p:cNvPr id="3" name="Freeform 3">
            <a:extLst>
              <a:ext uri="{FF2B5EF4-FFF2-40B4-BE49-F238E27FC236}">
                <a16:creationId xmlns:a16="http://schemas.microsoft.com/office/drawing/2014/main" id="{7848CC94-E7FE-5A5C-4E03-BB5D019CB014}"/>
              </a:ext>
            </a:extLst>
          </p:cNvPr>
          <p:cNvSpPr/>
          <p:nvPr/>
        </p:nvSpPr>
        <p:spPr>
          <a:xfrm flipH="1">
            <a:off x="16802847" y="9074087"/>
            <a:ext cx="365153" cy="347891"/>
          </a:xfrm>
          <a:custGeom>
            <a:avLst/>
            <a:gdLst/>
            <a:ahLst/>
            <a:cxnLst/>
            <a:rect l="l" t="t" r="r" b="b"/>
            <a:pathLst>
              <a:path w="365153" h="347891">
                <a:moveTo>
                  <a:pt x="365153" y="0"/>
                </a:moveTo>
                <a:lnTo>
                  <a:pt x="0" y="0"/>
                </a:lnTo>
                <a:lnTo>
                  <a:pt x="0" y="347891"/>
                </a:lnTo>
                <a:lnTo>
                  <a:pt x="365153" y="347891"/>
                </a:lnTo>
                <a:lnTo>
                  <a:pt x="365153"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8" name="Group 8">
            <a:extLst>
              <a:ext uri="{FF2B5EF4-FFF2-40B4-BE49-F238E27FC236}">
                <a16:creationId xmlns:a16="http://schemas.microsoft.com/office/drawing/2014/main" id="{D06621FC-6732-62AD-F819-16360C6F6A30}"/>
              </a:ext>
            </a:extLst>
          </p:cNvPr>
          <p:cNvGrpSpPr/>
          <p:nvPr/>
        </p:nvGrpSpPr>
        <p:grpSpPr>
          <a:xfrm>
            <a:off x="2253489" y="2403386"/>
            <a:ext cx="2138817" cy="2138817"/>
            <a:chOff x="0" y="0"/>
            <a:chExt cx="812800" cy="812800"/>
          </a:xfrm>
        </p:grpSpPr>
        <p:sp>
          <p:nvSpPr>
            <p:cNvPr id="9" name="Freeform 9">
              <a:extLst>
                <a:ext uri="{FF2B5EF4-FFF2-40B4-BE49-F238E27FC236}">
                  <a16:creationId xmlns:a16="http://schemas.microsoft.com/office/drawing/2014/main" id="{30668FAE-7AAC-BEB4-0DCF-76FD754065A3}"/>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9FE5FF">
                    <a:alpha val="100000"/>
                  </a:srgbClr>
                </a:gs>
                <a:gs pos="100000">
                  <a:srgbClr val="6F6296">
                    <a:alpha val="0"/>
                  </a:srgbClr>
                </a:gs>
              </a:gsLst>
              <a:lin ang="0"/>
            </a:gradFill>
          </p:spPr>
        </p:sp>
        <p:sp>
          <p:nvSpPr>
            <p:cNvPr id="10" name="TextBox 10">
              <a:extLst>
                <a:ext uri="{FF2B5EF4-FFF2-40B4-BE49-F238E27FC236}">
                  <a16:creationId xmlns:a16="http://schemas.microsoft.com/office/drawing/2014/main" id="{53C9F646-611A-278F-99C2-72AC99DA8067}"/>
                </a:ext>
              </a:extLst>
            </p:cNvPr>
            <p:cNvSpPr txBox="1"/>
            <p:nvPr/>
          </p:nvSpPr>
          <p:spPr>
            <a:xfrm>
              <a:off x="76200" y="57150"/>
              <a:ext cx="660400" cy="679450"/>
            </a:xfrm>
            <a:prstGeom prst="rect">
              <a:avLst/>
            </a:prstGeom>
          </p:spPr>
          <p:txBody>
            <a:bodyPr lIns="50800" tIns="50800" rIns="50800" bIns="50800" rtlCol="0" anchor="ctr"/>
            <a:lstStyle/>
            <a:p>
              <a:pPr algn="ctr">
                <a:lnSpc>
                  <a:spcPts val="2783"/>
                </a:lnSpc>
              </a:pPr>
              <a:endParaRPr/>
            </a:p>
          </p:txBody>
        </p:sp>
      </p:grpSp>
      <p:graphicFrame>
        <p:nvGraphicFramePr>
          <p:cNvPr id="4" name="Diagram 3">
            <a:extLst>
              <a:ext uri="{FF2B5EF4-FFF2-40B4-BE49-F238E27FC236}">
                <a16:creationId xmlns:a16="http://schemas.microsoft.com/office/drawing/2014/main" id="{F94199A2-6F15-909C-A82E-071B85DDB61D}"/>
              </a:ext>
            </a:extLst>
          </p:cNvPr>
          <p:cNvGraphicFramePr/>
          <p:nvPr>
            <p:extLst>
              <p:ext uri="{D42A27DB-BD31-4B8C-83A1-F6EECF244321}">
                <p14:modId xmlns:p14="http://schemas.microsoft.com/office/powerpoint/2010/main" val="3013776022"/>
              </p:ext>
            </p:extLst>
          </p:nvPr>
        </p:nvGraphicFramePr>
        <p:xfrm>
          <a:off x="3048000" y="1079500"/>
          <a:ext cx="12192000" cy="81280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5" name="TextBox 4">
            <a:extLst>
              <a:ext uri="{FF2B5EF4-FFF2-40B4-BE49-F238E27FC236}">
                <a16:creationId xmlns:a16="http://schemas.microsoft.com/office/drawing/2014/main" id="{F4A76B0C-DF78-6C4E-A443-3B5251710D3B}"/>
              </a:ext>
            </a:extLst>
          </p:cNvPr>
          <p:cNvSpPr txBox="1"/>
          <p:nvPr/>
        </p:nvSpPr>
        <p:spPr>
          <a:xfrm>
            <a:off x="990600" y="330670"/>
            <a:ext cx="6288901" cy="769441"/>
          </a:xfrm>
          <a:prstGeom prst="rect">
            <a:avLst/>
          </a:prstGeom>
          <a:noFill/>
        </p:spPr>
        <p:txBody>
          <a:bodyPr wrap="none" rtlCol="0">
            <a:spAutoFit/>
          </a:bodyPr>
          <a:lstStyle/>
          <a:p>
            <a:pPr marL="571500" indent="-571500">
              <a:buFont typeface="Wingdings" panose="05000000000000000000" pitchFamily="2" charset="2"/>
              <a:buChar char="v"/>
            </a:pPr>
            <a:r>
              <a:rPr lang="en-US" sz="4400" b="1" dirty="0">
                <a:solidFill>
                  <a:schemeClr val="accent1">
                    <a:lumMod val="20000"/>
                    <a:lumOff val="80000"/>
                  </a:schemeClr>
                </a:solidFill>
              </a:rPr>
              <a:t>Types Of Cyber Security</a:t>
            </a:r>
            <a:endParaRPr lang="en-IN" b="1" dirty="0">
              <a:solidFill>
                <a:schemeClr val="accent1">
                  <a:lumMod val="20000"/>
                  <a:lumOff val="80000"/>
                </a:schemeClr>
              </a:solidFill>
            </a:endParaRPr>
          </a:p>
        </p:txBody>
      </p:sp>
      <p:sp>
        <p:nvSpPr>
          <p:cNvPr id="11" name="TextBox 10">
            <a:extLst>
              <a:ext uri="{FF2B5EF4-FFF2-40B4-BE49-F238E27FC236}">
                <a16:creationId xmlns:a16="http://schemas.microsoft.com/office/drawing/2014/main" id="{C2EB3126-52C2-3CDA-86E5-72492EA7E065}"/>
              </a:ext>
            </a:extLst>
          </p:cNvPr>
          <p:cNvSpPr txBox="1"/>
          <p:nvPr/>
        </p:nvSpPr>
        <p:spPr>
          <a:xfrm>
            <a:off x="382779" y="9640669"/>
            <a:ext cx="17964150" cy="646331"/>
          </a:xfrm>
          <a:prstGeom prst="rect">
            <a:avLst/>
          </a:prstGeom>
          <a:noFill/>
        </p:spPr>
        <p:txBody>
          <a:bodyPr wrap="square">
            <a:spAutoFit/>
          </a:bodyPr>
          <a:lstStyle/>
          <a:p>
            <a:r>
              <a:rPr lang="en-US" sz="3600" b="1" dirty="0">
                <a:solidFill>
                  <a:schemeClr val="bg1"/>
                </a:solidFill>
                <a:latin typeface="Antonio Ultra-Bold" panose="020B0604020202020204" charset="0"/>
              </a:rPr>
              <a:t>Cyber Security                                                    Mahammmad Nazil(154)                                                                            14</a:t>
            </a:r>
          </a:p>
        </p:txBody>
      </p:sp>
    </p:spTree>
    <p:extLst>
      <p:ext uri="{BB962C8B-B14F-4D97-AF65-F5344CB8AC3E}">
        <p14:creationId xmlns:p14="http://schemas.microsoft.com/office/powerpoint/2010/main" val="8309362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1000"/>
                                        <p:tgtEl>
                                          <p:spTgt spid="5">
                                            <p:txEl>
                                              <p:pRg st="0" end="0"/>
                                            </p:txEl>
                                          </p:spTgt>
                                        </p:tgtEl>
                                      </p:cBhvr>
                                    </p:animEffect>
                                    <p:anim calcmode="lin" valueType="num">
                                      <p:cBhvr>
                                        <p:cTn id="8"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6" presetClass="entr" presetSubtype="16" fill="hold" grpId="0"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circle(in)">
                                      <p:cBhvr>
                                        <p:cTn id="14"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15.xml><?xml version="1.0" encoding="utf-8"?>
<p:sld xmlns:a="http://schemas.openxmlformats.org/drawingml/2006/main" xmlns:r="http://schemas.openxmlformats.org/officeDocument/2006/relationships" xmlns:p="http://schemas.openxmlformats.org/presentationml/2006/main">
  <p:cSld>
    <p:bg>
      <p:bgPr>
        <a:gradFill rotWithShape="1">
          <a:gsLst>
            <a:gs pos="0">
              <a:srgbClr val="243F81">
                <a:alpha val="100000"/>
              </a:srgbClr>
            </a:gs>
            <a:gs pos="100000">
              <a:srgbClr val="288198">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flipH="1">
            <a:off x="-10742067" y="-3151841"/>
            <a:ext cx="16235139" cy="16235139"/>
          </a:xfrm>
          <a:custGeom>
            <a:avLst/>
            <a:gdLst/>
            <a:ahLst/>
            <a:cxnLst/>
            <a:rect l="l" t="t" r="r" b="b"/>
            <a:pathLst>
              <a:path w="16235139" h="16235139">
                <a:moveTo>
                  <a:pt x="16235138" y="0"/>
                </a:moveTo>
                <a:lnTo>
                  <a:pt x="0" y="0"/>
                </a:lnTo>
                <a:lnTo>
                  <a:pt x="0" y="16235139"/>
                </a:lnTo>
                <a:lnTo>
                  <a:pt x="16235138" y="16235139"/>
                </a:lnTo>
                <a:lnTo>
                  <a:pt x="16235138" y="0"/>
                </a:lnTo>
                <a:close/>
              </a:path>
            </a:pathLst>
          </a:custGeom>
          <a:blipFill>
            <a:blip r:embed="rId2">
              <a:alphaModFix amt="20999"/>
            </a:blip>
            <a:stretch>
              <a:fillRect/>
            </a:stretch>
          </a:blipFill>
        </p:spPr>
      </p:sp>
      <p:sp>
        <p:nvSpPr>
          <p:cNvPr id="3" name="Freeform 3"/>
          <p:cNvSpPr/>
          <p:nvPr/>
        </p:nvSpPr>
        <p:spPr>
          <a:xfrm flipH="1">
            <a:off x="16802847" y="9074087"/>
            <a:ext cx="365153" cy="347891"/>
          </a:xfrm>
          <a:custGeom>
            <a:avLst/>
            <a:gdLst/>
            <a:ahLst/>
            <a:cxnLst/>
            <a:rect l="l" t="t" r="r" b="b"/>
            <a:pathLst>
              <a:path w="365153" h="347891">
                <a:moveTo>
                  <a:pt x="365153" y="0"/>
                </a:moveTo>
                <a:lnTo>
                  <a:pt x="0" y="0"/>
                </a:lnTo>
                <a:lnTo>
                  <a:pt x="0" y="347891"/>
                </a:lnTo>
                <a:lnTo>
                  <a:pt x="365153" y="347891"/>
                </a:lnTo>
                <a:lnTo>
                  <a:pt x="365153"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8" name="Group 8"/>
          <p:cNvGrpSpPr/>
          <p:nvPr/>
        </p:nvGrpSpPr>
        <p:grpSpPr>
          <a:xfrm>
            <a:off x="2253489" y="2403386"/>
            <a:ext cx="2138817" cy="2138817"/>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9FE5FF">
                    <a:alpha val="100000"/>
                  </a:srgbClr>
                </a:gs>
                <a:gs pos="100000">
                  <a:srgbClr val="6F6296">
                    <a:alpha val="0"/>
                  </a:srgbClr>
                </a:gs>
              </a:gsLst>
              <a:lin ang="0"/>
            </a:gradFill>
          </p:spPr>
        </p:sp>
        <p:sp>
          <p:nvSpPr>
            <p:cNvPr id="10" name="TextBox 10"/>
            <p:cNvSpPr txBox="1"/>
            <p:nvPr/>
          </p:nvSpPr>
          <p:spPr>
            <a:xfrm>
              <a:off x="76200" y="57150"/>
              <a:ext cx="660400" cy="679450"/>
            </a:xfrm>
            <a:prstGeom prst="rect">
              <a:avLst/>
            </a:prstGeom>
          </p:spPr>
          <p:txBody>
            <a:bodyPr lIns="50800" tIns="50800" rIns="50800" bIns="50800" rtlCol="0" anchor="ctr"/>
            <a:lstStyle/>
            <a:p>
              <a:pPr algn="ctr">
                <a:lnSpc>
                  <a:spcPts val="2783"/>
                </a:lnSpc>
              </a:pPr>
              <a:endParaRPr/>
            </a:p>
          </p:txBody>
        </p:sp>
      </p:grpSp>
      <p:graphicFrame>
        <p:nvGraphicFramePr>
          <p:cNvPr id="28" name="Chart 27">
            <a:extLst>
              <a:ext uri="{FF2B5EF4-FFF2-40B4-BE49-F238E27FC236}">
                <a16:creationId xmlns:a16="http://schemas.microsoft.com/office/drawing/2014/main" id="{48C0D69D-CCAB-F0C2-680A-9FC50C1A0BDD}"/>
              </a:ext>
            </a:extLst>
          </p:cNvPr>
          <p:cNvGraphicFramePr/>
          <p:nvPr>
            <p:extLst>
              <p:ext uri="{D42A27DB-BD31-4B8C-83A1-F6EECF244321}">
                <p14:modId xmlns:p14="http://schemas.microsoft.com/office/powerpoint/2010/main" val="1587778211"/>
              </p:ext>
            </p:extLst>
          </p:nvPr>
        </p:nvGraphicFramePr>
        <p:xfrm>
          <a:off x="3733800" y="1422428"/>
          <a:ext cx="11506200" cy="7086600"/>
        </p:xfrm>
        <a:graphic>
          <a:graphicData uri="http://schemas.openxmlformats.org/drawingml/2006/chart">
            <c:chart xmlns:c="http://schemas.openxmlformats.org/drawingml/2006/chart" xmlns:r="http://schemas.openxmlformats.org/officeDocument/2006/relationships" r:id="rId5"/>
          </a:graphicData>
        </a:graphic>
      </p:graphicFrame>
      <p:sp>
        <p:nvSpPr>
          <p:cNvPr id="29" name="TextBox 28">
            <a:extLst>
              <a:ext uri="{FF2B5EF4-FFF2-40B4-BE49-F238E27FC236}">
                <a16:creationId xmlns:a16="http://schemas.microsoft.com/office/drawing/2014/main" id="{78FAD10E-383E-C0F1-A364-F25A11986DEE}"/>
              </a:ext>
            </a:extLst>
          </p:cNvPr>
          <p:cNvSpPr txBox="1"/>
          <p:nvPr/>
        </p:nvSpPr>
        <p:spPr>
          <a:xfrm>
            <a:off x="762000" y="347174"/>
            <a:ext cx="7752635" cy="830997"/>
          </a:xfrm>
          <a:prstGeom prst="rect">
            <a:avLst/>
          </a:prstGeom>
          <a:noFill/>
        </p:spPr>
        <p:txBody>
          <a:bodyPr wrap="none" rtlCol="0">
            <a:spAutoFit/>
          </a:bodyPr>
          <a:lstStyle/>
          <a:p>
            <a:pPr marL="457200" indent="-457200">
              <a:buFont typeface="Wingdings" panose="05000000000000000000" pitchFamily="2" charset="2"/>
              <a:buChar char="v"/>
            </a:pPr>
            <a:r>
              <a:rPr lang="en-US" sz="4800" dirty="0">
                <a:solidFill>
                  <a:schemeClr val="accent3">
                    <a:lumMod val="40000"/>
                    <a:lumOff val="60000"/>
                  </a:schemeClr>
                </a:solidFill>
              </a:rPr>
              <a:t>Cyber Security Trends Chart</a:t>
            </a:r>
            <a:r>
              <a:rPr lang="en-US" sz="3200" dirty="0">
                <a:solidFill>
                  <a:schemeClr val="accent3">
                    <a:lumMod val="40000"/>
                    <a:lumOff val="60000"/>
                  </a:schemeClr>
                </a:solidFill>
              </a:rPr>
              <a:t>.</a:t>
            </a:r>
            <a:endParaRPr lang="en-IN" sz="3200" dirty="0">
              <a:solidFill>
                <a:schemeClr val="accent3">
                  <a:lumMod val="40000"/>
                  <a:lumOff val="60000"/>
                </a:schemeClr>
              </a:solidFill>
            </a:endParaRPr>
          </a:p>
        </p:txBody>
      </p:sp>
      <p:sp>
        <p:nvSpPr>
          <p:cNvPr id="6" name="TextBox 5">
            <a:extLst>
              <a:ext uri="{FF2B5EF4-FFF2-40B4-BE49-F238E27FC236}">
                <a16:creationId xmlns:a16="http://schemas.microsoft.com/office/drawing/2014/main" id="{4A78633B-5617-650F-51F5-803F87CA7C27}"/>
              </a:ext>
            </a:extLst>
          </p:cNvPr>
          <p:cNvSpPr txBox="1"/>
          <p:nvPr/>
        </p:nvSpPr>
        <p:spPr>
          <a:xfrm>
            <a:off x="466725" y="9702717"/>
            <a:ext cx="18040350" cy="646331"/>
          </a:xfrm>
          <a:prstGeom prst="rect">
            <a:avLst/>
          </a:prstGeom>
          <a:noFill/>
        </p:spPr>
        <p:txBody>
          <a:bodyPr wrap="square">
            <a:spAutoFit/>
          </a:bodyPr>
          <a:lstStyle/>
          <a:p>
            <a:r>
              <a:rPr lang="en-US" sz="3600" b="1" dirty="0">
                <a:solidFill>
                  <a:schemeClr val="bg1"/>
                </a:solidFill>
                <a:latin typeface="Antonio Ultra-Bold" panose="020B0604020202020204" charset="0"/>
              </a:rPr>
              <a:t>Cyber Security                                                    Mahammmad Nazil(154)                                                                           15</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9">
                                            <p:txEl>
                                              <p:pRg st="0" end="0"/>
                                            </p:txEl>
                                          </p:spTgt>
                                        </p:tgtEl>
                                        <p:attrNameLst>
                                          <p:attrName>style.visibility</p:attrName>
                                        </p:attrNameLst>
                                      </p:cBhvr>
                                      <p:to>
                                        <p:strVal val="visible"/>
                                      </p:to>
                                    </p:set>
                                    <p:animEffect transition="in" filter="fade">
                                      <p:cBhvr>
                                        <p:cTn id="7" dur="1000"/>
                                        <p:tgtEl>
                                          <p:spTgt spid="29">
                                            <p:txEl>
                                              <p:pRg st="0" end="0"/>
                                            </p:txEl>
                                          </p:spTgt>
                                        </p:tgtEl>
                                      </p:cBhvr>
                                    </p:animEffect>
                                    <p:anim calcmode="lin" valueType="num">
                                      <p:cBhvr>
                                        <p:cTn id="8" dur="1000" fill="hold"/>
                                        <p:tgtEl>
                                          <p:spTgt spid="29">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9">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28"/>
                                        </p:tgtEl>
                                        <p:attrNameLst>
                                          <p:attrName>style.visibility</p:attrName>
                                        </p:attrNameLst>
                                      </p:cBhvr>
                                      <p:to>
                                        <p:strVal val="visible"/>
                                      </p:to>
                                    </p:set>
                                    <p:animEffect transition="in" filter="fade">
                                      <p:cBhvr>
                                        <p:cTn id="14" dur="1000"/>
                                        <p:tgtEl>
                                          <p:spTgt spid="28"/>
                                        </p:tgtEl>
                                      </p:cBhvr>
                                    </p:animEffect>
                                    <p:anim calcmode="lin" valueType="num">
                                      <p:cBhvr>
                                        <p:cTn id="15" dur="1000" fill="hold"/>
                                        <p:tgtEl>
                                          <p:spTgt spid="28"/>
                                        </p:tgtEl>
                                        <p:attrNameLst>
                                          <p:attrName>ppt_x</p:attrName>
                                        </p:attrNameLst>
                                      </p:cBhvr>
                                      <p:tavLst>
                                        <p:tav tm="0">
                                          <p:val>
                                            <p:strVal val="#ppt_x"/>
                                          </p:val>
                                        </p:tav>
                                        <p:tav tm="100000">
                                          <p:val>
                                            <p:strVal val="#ppt_x"/>
                                          </p:val>
                                        </p:tav>
                                      </p:tavLst>
                                    </p:anim>
                                    <p:anim calcmode="lin" valueType="num">
                                      <p:cBhvr>
                                        <p:cTn id="16"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8" grpId="0">
        <p:bldAsOne/>
      </p:bldGraphic>
    </p:bldLst>
  </p:timing>
</p:sld>
</file>

<file path=ppt/slides/slide16.xml><?xml version="1.0" encoding="utf-8"?>
<p:sld xmlns:a="http://schemas.openxmlformats.org/drawingml/2006/main" xmlns:r="http://schemas.openxmlformats.org/officeDocument/2006/relationships" xmlns:p="http://schemas.openxmlformats.org/presentationml/2006/main">
  <p:cSld>
    <p:bg>
      <p:bgPr>
        <a:gradFill rotWithShape="1">
          <a:gsLst>
            <a:gs pos="0">
              <a:srgbClr val="243F81">
                <a:alpha val="100000"/>
              </a:srgbClr>
            </a:gs>
            <a:gs pos="100000">
              <a:srgbClr val="288198">
                <a:alpha val="100000"/>
              </a:srgbClr>
            </a:gs>
          </a:gsLst>
          <a:lin ang="0"/>
        </a:gradFill>
        <a:effectLst/>
      </p:bgPr>
    </p:bg>
    <p:spTree>
      <p:nvGrpSpPr>
        <p:cNvPr id="1" name="">
          <a:extLst>
            <a:ext uri="{FF2B5EF4-FFF2-40B4-BE49-F238E27FC236}">
              <a16:creationId xmlns:a16="http://schemas.microsoft.com/office/drawing/2014/main" id="{4D103AF7-1B98-0982-8DCB-4F2D2AC16105}"/>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27DB60D0-39EC-2040-9D04-553AC3A94299}"/>
              </a:ext>
            </a:extLst>
          </p:cNvPr>
          <p:cNvSpPr/>
          <p:nvPr/>
        </p:nvSpPr>
        <p:spPr>
          <a:xfrm flipH="1">
            <a:off x="-10742067" y="-3151841"/>
            <a:ext cx="16235139" cy="16235139"/>
          </a:xfrm>
          <a:custGeom>
            <a:avLst/>
            <a:gdLst/>
            <a:ahLst/>
            <a:cxnLst/>
            <a:rect l="l" t="t" r="r" b="b"/>
            <a:pathLst>
              <a:path w="16235139" h="16235139">
                <a:moveTo>
                  <a:pt x="16235138" y="0"/>
                </a:moveTo>
                <a:lnTo>
                  <a:pt x="0" y="0"/>
                </a:lnTo>
                <a:lnTo>
                  <a:pt x="0" y="16235139"/>
                </a:lnTo>
                <a:lnTo>
                  <a:pt x="16235138" y="16235139"/>
                </a:lnTo>
                <a:lnTo>
                  <a:pt x="16235138" y="0"/>
                </a:lnTo>
                <a:close/>
              </a:path>
            </a:pathLst>
          </a:custGeom>
          <a:blipFill>
            <a:blip r:embed="rId2">
              <a:alphaModFix amt="20999"/>
            </a:blip>
            <a:stretch>
              <a:fillRect/>
            </a:stretch>
          </a:blipFill>
        </p:spPr>
      </p:sp>
      <p:sp>
        <p:nvSpPr>
          <p:cNvPr id="3" name="Freeform 3">
            <a:extLst>
              <a:ext uri="{FF2B5EF4-FFF2-40B4-BE49-F238E27FC236}">
                <a16:creationId xmlns:a16="http://schemas.microsoft.com/office/drawing/2014/main" id="{93ABFC14-C4C8-7569-2FC2-487A10469F51}"/>
              </a:ext>
            </a:extLst>
          </p:cNvPr>
          <p:cNvSpPr/>
          <p:nvPr/>
        </p:nvSpPr>
        <p:spPr>
          <a:xfrm flipH="1">
            <a:off x="16802847" y="9074087"/>
            <a:ext cx="365153" cy="347891"/>
          </a:xfrm>
          <a:custGeom>
            <a:avLst/>
            <a:gdLst/>
            <a:ahLst/>
            <a:cxnLst/>
            <a:rect l="l" t="t" r="r" b="b"/>
            <a:pathLst>
              <a:path w="365153" h="347891">
                <a:moveTo>
                  <a:pt x="365153" y="0"/>
                </a:moveTo>
                <a:lnTo>
                  <a:pt x="0" y="0"/>
                </a:lnTo>
                <a:lnTo>
                  <a:pt x="0" y="347891"/>
                </a:lnTo>
                <a:lnTo>
                  <a:pt x="365153" y="347891"/>
                </a:lnTo>
                <a:lnTo>
                  <a:pt x="365153"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TextBox 7">
            <a:extLst>
              <a:ext uri="{FF2B5EF4-FFF2-40B4-BE49-F238E27FC236}">
                <a16:creationId xmlns:a16="http://schemas.microsoft.com/office/drawing/2014/main" id="{6DFA58EC-56E3-A24C-4E6D-CD25DFBC1C3F}"/>
              </a:ext>
            </a:extLst>
          </p:cNvPr>
          <p:cNvSpPr txBox="1"/>
          <p:nvPr/>
        </p:nvSpPr>
        <p:spPr>
          <a:xfrm>
            <a:off x="2406903" y="3310736"/>
            <a:ext cx="6995030" cy="7386638"/>
          </a:xfrm>
          <a:prstGeom prst="rect">
            <a:avLst/>
          </a:prstGeom>
        </p:spPr>
        <p:txBody>
          <a:bodyPr lIns="0" tIns="0" rIns="0" bIns="0" rtlCol="0" anchor="t">
            <a:spAutoFit/>
          </a:bodyPr>
          <a:lstStyle/>
          <a:p>
            <a:pPr algn="ctr">
              <a:lnSpc>
                <a:spcPts val="19192"/>
              </a:lnSpc>
              <a:spcBef>
                <a:spcPct val="0"/>
              </a:spcBef>
            </a:pPr>
            <a:r>
              <a:rPr lang="en-US" sz="16545" b="1" dirty="0">
                <a:solidFill>
                  <a:srgbClr val="FFFFFF"/>
                </a:solidFill>
                <a:latin typeface="Antonio Ultra-Bold"/>
                <a:ea typeface="Antonio Ultra-Bold"/>
                <a:cs typeface="Antonio Ultra-Bold"/>
                <a:sym typeface="Antonio Ultra-Bold"/>
              </a:rPr>
              <a:t>THANK </a:t>
            </a:r>
            <a:r>
              <a:rPr lang="en-US" sz="16545" dirty="0">
                <a:solidFill>
                  <a:srgbClr val="FFFFFF"/>
                </a:solidFill>
                <a:latin typeface="Antonio Light"/>
                <a:ea typeface="Antonio Light"/>
                <a:cs typeface="Antonio Light"/>
                <a:sym typeface="Antonio Light"/>
              </a:rPr>
              <a:t>YOU!</a:t>
            </a:r>
          </a:p>
          <a:p>
            <a:pPr algn="ctr">
              <a:lnSpc>
                <a:spcPts val="19192"/>
              </a:lnSpc>
              <a:spcBef>
                <a:spcPct val="0"/>
              </a:spcBef>
            </a:pPr>
            <a:endParaRPr lang="en-US" sz="16545" b="1" dirty="0">
              <a:solidFill>
                <a:srgbClr val="FFFFFF"/>
              </a:solidFill>
              <a:latin typeface="Antonio Ultra-Bold"/>
              <a:ea typeface="Antonio Ultra-Bold"/>
              <a:cs typeface="Antonio Ultra-Bold"/>
              <a:sym typeface="Antonio Ultra-Bold"/>
            </a:endParaRPr>
          </a:p>
        </p:txBody>
      </p:sp>
      <p:grpSp>
        <p:nvGrpSpPr>
          <p:cNvPr id="8" name="Group 8">
            <a:extLst>
              <a:ext uri="{FF2B5EF4-FFF2-40B4-BE49-F238E27FC236}">
                <a16:creationId xmlns:a16="http://schemas.microsoft.com/office/drawing/2014/main" id="{0C0A6A53-0C08-44B7-6776-D2476D101420}"/>
              </a:ext>
            </a:extLst>
          </p:cNvPr>
          <p:cNvGrpSpPr/>
          <p:nvPr/>
        </p:nvGrpSpPr>
        <p:grpSpPr>
          <a:xfrm>
            <a:off x="2253489" y="2403386"/>
            <a:ext cx="2138817" cy="2138817"/>
            <a:chOff x="0" y="0"/>
            <a:chExt cx="812800" cy="812800"/>
          </a:xfrm>
        </p:grpSpPr>
        <p:sp>
          <p:nvSpPr>
            <p:cNvPr id="9" name="Freeform 9">
              <a:extLst>
                <a:ext uri="{FF2B5EF4-FFF2-40B4-BE49-F238E27FC236}">
                  <a16:creationId xmlns:a16="http://schemas.microsoft.com/office/drawing/2014/main" id="{0A5D4450-4E5D-CD7A-B4A4-711A7FDC725E}"/>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9FE5FF">
                    <a:alpha val="100000"/>
                  </a:srgbClr>
                </a:gs>
                <a:gs pos="100000">
                  <a:srgbClr val="6F6296">
                    <a:alpha val="0"/>
                  </a:srgbClr>
                </a:gs>
              </a:gsLst>
              <a:lin ang="0"/>
            </a:gradFill>
          </p:spPr>
        </p:sp>
        <p:sp>
          <p:nvSpPr>
            <p:cNvPr id="10" name="TextBox 10">
              <a:extLst>
                <a:ext uri="{FF2B5EF4-FFF2-40B4-BE49-F238E27FC236}">
                  <a16:creationId xmlns:a16="http://schemas.microsoft.com/office/drawing/2014/main" id="{9D90E41F-D112-3883-F394-67BC72255D8A}"/>
                </a:ext>
              </a:extLst>
            </p:cNvPr>
            <p:cNvSpPr txBox="1"/>
            <p:nvPr/>
          </p:nvSpPr>
          <p:spPr>
            <a:xfrm>
              <a:off x="76200" y="57150"/>
              <a:ext cx="660400" cy="679450"/>
            </a:xfrm>
            <a:prstGeom prst="rect">
              <a:avLst/>
            </a:prstGeom>
          </p:spPr>
          <p:txBody>
            <a:bodyPr lIns="50800" tIns="50800" rIns="50800" bIns="50800" rtlCol="0" anchor="ctr"/>
            <a:lstStyle/>
            <a:p>
              <a:pPr algn="ctr">
                <a:lnSpc>
                  <a:spcPts val="2783"/>
                </a:lnSpc>
              </a:pPr>
              <a:endParaRPr/>
            </a:p>
          </p:txBody>
        </p:sp>
      </p:grpSp>
      <p:sp>
        <p:nvSpPr>
          <p:cNvPr id="6" name="TextBox 5">
            <a:extLst>
              <a:ext uri="{FF2B5EF4-FFF2-40B4-BE49-F238E27FC236}">
                <a16:creationId xmlns:a16="http://schemas.microsoft.com/office/drawing/2014/main" id="{7CD402C4-F3B7-1EBD-26DC-C687F5005FF9}"/>
              </a:ext>
            </a:extLst>
          </p:cNvPr>
          <p:cNvSpPr txBox="1"/>
          <p:nvPr/>
        </p:nvSpPr>
        <p:spPr>
          <a:xfrm>
            <a:off x="400050" y="9696906"/>
            <a:ext cx="17887950" cy="646331"/>
          </a:xfrm>
          <a:prstGeom prst="rect">
            <a:avLst/>
          </a:prstGeom>
          <a:noFill/>
        </p:spPr>
        <p:txBody>
          <a:bodyPr wrap="square">
            <a:spAutoFit/>
          </a:bodyPr>
          <a:lstStyle/>
          <a:p>
            <a:r>
              <a:rPr lang="en-US" sz="3600" b="1" dirty="0">
                <a:solidFill>
                  <a:schemeClr val="bg1"/>
                </a:solidFill>
                <a:latin typeface="Antonio Ultra-Bold" panose="020B0604020202020204" charset="0"/>
              </a:rPr>
              <a:t>Cyber Security                                                    Mahammmad Nazil(154)                                                                            16</a:t>
            </a:r>
          </a:p>
        </p:txBody>
      </p:sp>
    </p:spTree>
    <p:extLst>
      <p:ext uri="{BB962C8B-B14F-4D97-AF65-F5344CB8AC3E}">
        <p14:creationId xmlns:p14="http://schemas.microsoft.com/office/powerpoint/2010/main" val="1142098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p:cTn id="7" dur="1000" fill="hold"/>
                                        <p:tgtEl>
                                          <p:spTgt spid="7">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7">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7">
                                            <p:txEl>
                                              <p:pRg st="0" end="0"/>
                                            </p:txEl>
                                          </p:spTgt>
                                        </p:tgtEl>
                                        <p:attrNameLst>
                                          <p:attrName>style.rotation</p:attrName>
                                        </p:attrNameLst>
                                      </p:cBhvr>
                                      <p:tavLst>
                                        <p:tav tm="0">
                                          <p:val>
                                            <p:fltVal val="90"/>
                                          </p:val>
                                        </p:tav>
                                        <p:tav tm="100000">
                                          <p:val>
                                            <p:fltVal val="0"/>
                                          </p:val>
                                        </p:tav>
                                      </p:tavLst>
                                    </p:anim>
                                    <p:animEffect transition="in" filter="fade">
                                      <p:cBhvr>
                                        <p:cTn id="10" dur="10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rgbClr val="243F81">
                <a:alpha val="100000"/>
              </a:srgbClr>
            </a:gs>
            <a:gs pos="100000">
              <a:srgbClr val="288198">
                <a:alpha val="100000"/>
              </a:srgbClr>
            </a:gs>
          </a:gsLst>
          <a:lin ang="0"/>
        </a:gradFill>
        <a:effectLst/>
      </p:bgPr>
    </p:bg>
    <p:spTree>
      <p:nvGrpSpPr>
        <p:cNvPr id="1" name="">
          <a:extLst>
            <a:ext uri="{FF2B5EF4-FFF2-40B4-BE49-F238E27FC236}">
              <a16:creationId xmlns:a16="http://schemas.microsoft.com/office/drawing/2014/main" id="{FD68B399-C9E6-F2B3-29D5-D8069B68A454}"/>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CC88D3D2-DADB-DFFD-249D-24109A6EF72C}"/>
              </a:ext>
            </a:extLst>
          </p:cNvPr>
          <p:cNvGrpSpPr/>
          <p:nvPr/>
        </p:nvGrpSpPr>
        <p:grpSpPr>
          <a:xfrm>
            <a:off x="8893042" y="2034365"/>
            <a:ext cx="7137321" cy="7137321"/>
            <a:chOff x="0" y="0"/>
            <a:chExt cx="812800" cy="812800"/>
          </a:xfrm>
        </p:grpSpPr>
        <p:sp>
          <p:nvSpPr>
            <p:cNvPr id="3" name="Freeform 3">
              <a:extLst>
                <a:ext uri="{FF2B5EF4-FFF2-40B4-BE49-F238E27FC236}">
                  <a16:creationId xmlns:a16="http://schemas.microsoft.com/office/drawing/2014/main" id="{DDE81670-B27F-5297-8775-C5D41041E309}"/>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9FCDFF">
                    <a:alpha val="100000"/>
                  </a:srgbClr>
                </a:gs>
                <a:gs pos="100000">
                  <a:srgbClr val="6F6296">
                    <a:alpha val="0"/>
                  </a:srgbClr>
                </a:gs>
              </a:gsLst>
              <a:lin ang="0"/>
            </a:gradFill>
          </p:spPr>
        </p:sp>
        <p:sp>
          <p:nvSpPr>
            <p:cNvPr id="4" name="TextBox 4">
              <a:extLst>
                <a:ext uri="{FF2B5EF4-FFF2-40B4-BE49-F238E27FC236}">
                  <a16:creationId xmlns:a16="http://schemas.microsoft.com/office/drawing/2014/main" id="{DCA75991-4E69-CE9E-F9C7-5F5232D47DA8}"/>
                </a:ext>
              </a:extLst>
            </p:cNvPr>
            <p:cNvSpPr txBox="1"/>
            <p:nvPr/>
          </p:nvSpPr>
          <p:spPr>
            <a:xfrm>
              <a:off x="76200" y="57150"/>
              <a:ext cx="660400" cy="679450"/>
            </a:xfrm>
            <a:prstGeom prst="rect">
              <a:avLst/>
            </a:prstGeom>
          </p:spPr>
          <p:txBody>
            <a:bodyPr lIns="50800" tIns="50800" rIns="50800" bIns="50800" rtlCol="0" anchor="ctr"/>
            <a:lstStyle/>
            <a:p>
              <a:pPr algn="ctr">
                <a:lnSpc>
                  <a:spcPts val="2783"/>
                </a:lnSpc>
              </a:pPr>
              <a:endParaRPr/>
            </a:p>
          </p:txBody>
        </p:sp>
      </p:grpSp>
      <p:sp>
        <p:nvSpPr>
          <p:cNvPr id="5" name="Freeform 5">
            <a:extLst>
              <a:ext uri="{FF2B5EF4-FFF2-40B4-BE49-F238E27FC236}">
                <a16:creationId xmlns:a16="http://schemas.microsoft.com/office/drawing/2014/main" id="{121F994B-4A93-852C-57D3-E7CBD2A5A97B}"/>
              </a:ext>
            </a:extLst>
          </p:cNvPr>
          <p:cNvSpPr/>
          <p:nvPr/>
        </p:nvSpPr>
        <p:spPr>
          <a:xfrm>
            <a:off x="9634504" y="1028700"/>
            <a:ext cx="7624796" cy="8142986"/>
          </a:xfrm>
          <a:custGeom>
            <a:avLst/>
            <a:gdLst/>
            <a:ahLst/>
            <a:cxnLst/>
            <a:rect l="l" t="t" r="r" b="b"/>
            <a:pathLst>
              <a:path w="7624796" h="8142986">
                <a:moveTo>
                  <a:pt x="0" y="0"/>
                </a:moveTo>
                <a:lnTo>
                  <a:pt x="7624796" y="0"/>
                </a:lnTo>
                <a:lnTo>
                  <a:pt x="7624796" y="8142986"/>
                </a:lnTo>
                <a:lnTo>
                  <a:pt x="0" y="814298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6" name="Group 6">
            <a:extLst>
              <a:ext uri="{FF2B5EF4-FFF2-40B4-BE49-F238E27FC236}">
                <a16:creationId xmlns:a16="http://schemas.microsoft.com/office/drawing/2014/main" id="{38B5A969-72DE-42AA-6D5F-FE29FC57D7A3}"/>
              </a:ext>
            </a:extLst>
          </p:cNvPr>
          <p:cNvGrpSpPr/>
          <p:nvPr/>
        </p:nvGrpSpPr>
        <p:grpSpPr>
          <a:xfrm>
            <a:off x="14599105" y="5143500"/>
            <a:ext cx="4884164" cy="4884164"/>
            <a:chOff x="0" y="0"/>
            <a:chExt cx="812800" cy="812800"/>
          </a:xfrm>
        </p:grpSpPr>
        <p:sp>
          <p:nvSpPr>
            <p:cNvPr id="7" name="Freeform 7">
              <a:extLst>
                <a:ext uri="{FF2B5EF4-FFF2-40B4-BE49-F238E27FC236}">
                  <a16:creationId xmlns:a16="http://schemas.microsoft.com/office/drawing/2014/main" id="{1170997B-BA96-3600-8809-E1A334831BD0}"/>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9FE5FF">
                    <a:alpha val="100000"/>
                  </a:srgbClr>
                </a:gs>
                <a:gs pos="100000">
                  <a:srgbClr val="6F6296">
                    <a:alpha val="0"/>
                  </a:srgbClr>
                </a:gs>
              </a:gsLst>
              <a:lin ang="0"/>
            </a:gradFill>
          </p:spPr>
        </p:sp>
        <p:sp>
          <p:nvSpPr>
            <p:cNvPr id="8" name="TextBox 8">
              <a:extLst>
                <a:ext uri="{FF2B5EF4-FFF2-40B4-BE49-F238E27FC236}">
                  <a16:creationId xmlns:a16="http://schemas.microsoft.com/office/drawing/2014/main" id="{AA78CCB5-B26A-ED4B-C665-1FBEE18F9A5B}"/>
                </a:ext>
              </a:extLst>
            </p:cNvPr>
            <p:cNvSpPr txBox="1"/>
            <p:nvPr/>
          </p:nvSpPr>
          <p:spPr>
            <a:xfrm>
              <a:off x="76200" y="57150"/>
              <a:ext cx="660400" cy="679450"/>
            </a:xfrm>
            <a:prstGeom prst="rect">
              <a:avLst/>
            </a:prstGeom>
          </p:spPr>
          <p:txBody>
            <a:bodyPr lIns="50800" tIns="50800" rIns="50800" bIns="50800" rtlCol="0" anchor="ctr"/>
            <a:lstStyle/>
            <a:p>
              <a:pPr algn="ctr">
                <a:lnSpc>
                  <a:spcPts val="2783"/>
                </a:lnSpc>
              </a:pPr>
              <a:endParaRPr/>
            </a:p>
          </p:txBody>
        </p:sp>
      </p:grpSp>
      <p:sp>
        <p:nvSpPr>
          <p:cNvPr id="9" name="Freeform 9">
            <a:extLst>
              <a:ext uri="{FF2B5EF4-FFF2-40B4-BE49-F238E27FC236}">
                <a16:creationId xmlns:a16="http://schemas.microsoft.com/office/drawing/2014/main" id="{C76B2A88-9FFA-62CC-A8EC-DDFC5B9C1731}"/>
              </a:ext>
            </a:extLst>
          </p:cNvPr>
          <p:cNvSpPr/>
          <p:nvPr/>
        </p:nvSpPr>
        <p:spPr>
          <a:xfrm flipH="1">
            <a:off x="-10820400" y="-3390900"/>
            <a:ext cx="16235139" cy="16235139"/>
          </a:xfrm>
          <a:custGeom>
            <a:avLst/>
            <a:gdLst/>
            <a:ahLst/>
            <a:cxnLst/>
            <a:rect l="l" t="t" r="r" b="b"/>
            <a:pathLst>
              <a:path w="16235139" h="16235139">
                <a:moveTo>
                  <a:pt x="16235138" y="0"/>
                </a:moveTo>
                <a:lnTo>
                  <a:pt x="0" y="0"/>
                </a:lnTo>
                <a:lnTo>
                  <a:pt x="0" y="16235139"/>
                </a:lnTo>
                <a:lnTo>
                  <a:pt x="16235138" y="16235139"/>
                </a:lnTo>
                <a:lnTo>
                  <a:pt x="16235138" y="0"/>
                </a:lnTo>
                <a:close/>
              </a:path>
            </a:pathLst>
          </a:custGeom>
          <a:blipFill>
            <a:blip r:embed="rId4">
              <a:alphaModFix amt="20999"/>
            </a:blip>
            <a:stretch>
              <a:fillRect/>
            </a:stretch>
          </a:blipFill>
        </p:spPr>
      </p:sp>
      <p:sp>
        <p:nvSpPr>
          <p:cNvPr id="10" name="Freeform 10">
            <a:extLst>
              <a:ext uri="{FF2B5EF4-FFF2-40B4-BE49-F238E27FC236}">
                <a16:creationId xmlns:a16="http://schemas.microsoft.com/office/drawing/2014/main" id="{FE8181DC-DFCB-167C-4AFE-124E56F541A8}"/>
              </a:ext>
            </a:extLst>
          </p:cNvPr>
          <p:cNvSpPr/>
          <p:nvPr/>
        </p:nvSpPr>
        <p:spPr>
          <a:xfrm>
            <a:off x="9483559" y="3540245"/>
            <a:ext cx="3587414" cy="2530757"/>
          </a:xfrm>
          <a:custGeom>
            <a:avLst/>
            <a:gdLst/>
            <a:ahLst/>
            <a:cxnLst/>
            <a:rect l="l" t="t" r="r" b="b"/>
            <a:pathLst>
              <a:path w="3587414" h="2530757">
                <a:moveTo>
                  <a:pt x="0" y="0"/>
                </a:moveTo>
                <a:lnTo>
                  <a:pt x="3587414" y="0"/>
                </a:lnTo>
                <a:lnTo>
                  <a:pt x="3587414" y="2530758"/>
                </a:lnTo>
                <a:lnTo>
                  <a:pt x="0" y="253075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1" name="Freeform 11">
            <a:extLst>
              <a:ext uri="{FF2B5EF4-FFF2-40B4-BE49-F238E27FC236}">
                <a16:creationId xmlns:a16="http://schemas.microsoft.com/office/drawing/2014/main" id="{2998AC67-9773-1A63-E1D7-CE59816EDA33}"/>
              </a:ext>
            </a:extLst>
          </p:cNvPr>
          <p:cNvSpPr/>
          <p:nvPr/>
        </p:nvSpPr>
        <p:spPr>
          <a:xfrm flipH="1">
            <a:off x="16802847" y="9074087"/>
            <a:ext cx="365153" cy="347891"/>
          </a:xfrm>
          <a:custGeom>
            <a:avLst/>
            <a:gdLst/>
            <a:ahLst/>
            <a:cxnLst/>
            <a:rect l="l" t="t" r="r" b="b"/>
            <a:pathLst>
              <a:path w="365153" h="347891">
                <a:moveTo>
                  <a:pt x="365153" y="0"/>
                </a:moveTo>
                <a:lnTo>
                  <a:pt x="0" y="0"/>
                </a:lnTo>
                <a:lnTo>
                  <a:pt x="0" y="347891"/>
                </a:lnTo>
                <a:lnTo>
                  <a:pt x="365153" y="347891"/>
                </a:lnTo>
                <a:lnTo>
                  <a:pt x="365153"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5" name="TextBox 15">
            <a:extLst>
              <a:ext uri="{FF2B5EF4-FFF2-40B4-BE49-F238E27FC236}">
                <a16:creationId xmlns:a16="http://schemas.microsoft.com/office/drawing/2014/main" id="{C201A81A-E61D-1D0F-8865-63B513A98142}"/>
              </a:ext>
            </a:extLst>
          </p:cNvPr>
          <p:cNvSpPr txBox="1"/>
          <p:nvPr/>
        </p:nvSpPr>
        <p:spPr>
          <a:xfrm>
            <a:off x="1632134" y="2942197"/>
            <a:ext cx="6995030" cy="4924425"/>
          </a:xfrm>
          <a:prstGeom prst="rect">
            <a:avLst/>
          </a:prstGeom>
        </p:spPr>
        <p:txBody>
          <a:bodyPr lIns="0" tIns="0" rIns="0" bIns="0" rtlCol="0" anchor="t">
            <a:spAutoFit/>
          </a:bodyPr>
          <a:lstStyle/>
          <a:p>
            <a:pPr algn="just">
              <a:lnSpc>
                <a:spcPts val="19192"/>
              </a:lnSpc>
              <a:spcBef>
                <a:spcPct val="0"/>
              </a:spcBef>
            </a:pPr>
            <a:r>
              <a:rPr lang="en-US" sz="16545" b="1" dirty="0">
                <a:solidFill>
                  <a:srgbClr val="FFFFFF"/>
                </a:solidFill>
                <a:latin typeface="Antonio Ultra-Bold"/>
                <a:ea typeface="Antonio Ultra-Bold"/>
                <a:cs typeface="Antonio Ultra-Bold"/>
                <a:sym typeface="Antonio Ultra-Bold"/>
              </a:rPr>
              <a:t>CYBER</a:t>
            </a:r>
          </a:p>
          <a:p>
            <a:pPr algn="just">
              <a:lnSpc>
                <a:spcPts val="19192"/>
              </a:lnSpc>
              <a:spcBef>
                <a:spcPct val="0"/>
              </a:spcBef>
            </a:pPr>
            <a:r>
              <a:rPr lang="en-US" sz="16545" dirty="0">
                <a:solidFill>
                  <a:srgbClr val="FFFFFF"/>
                </a:solidFill>
                <a:latin typeface="Antonio Light"/>
                <a:ea typeface="Antonio Light"/>
                <a:cs typeface="Antonio Light"/>
                <a:sym typeface="Antonio Light"/>
              </a:rPr>
              <a:t>SECURITY</a:t>
            </a:r>
            <a:endParaRPr lang="en-US" sz="16545" b="1" dirty="0">
              <a:solidFill>
                <a:srgbClr val="FFFFFF"/>
              </a:solidFill>
              <a:latin typeface="Antonio Ultra-Bold"/>
              <a:ea typeface="Antonio Ultra-Bold"/>
              <a:cs typeface="Antonio Ultra-Bold"/>
              <a:sym typeface="Antonio Ultra-Bold"/>
            </a:endParaRPr>
          </a:p>
        </p:txBody>
      </p:sp>
      <p:sp>
        <p:nvSpPr>
          <p:cNvPr id="17" name="TextBox 17">
            <a:extLst>
              <a:ext uri="{FF2B5EF4-FFF2-40B4-BE49-F238E27FC236}">
                <a16:creationId xmlns:a16="http://schemas.microsoft.com/office/drawing/2014/main" id="{B6E5F31C-D186-3B0C-46F2-885A76356AE1}"/>
              </a:ext>
            </a:extLst>
          </p:cNvPr>
          <p:cNvSpPr txBox="1"/>
          <p:nvPr/>
        </p:nvSpPr>
        <p:spPr>
          <a:xfrm>
            <a:off x="1753164" y="8451488"/>
            <a:ext cx="4715848" cy="415962"/>
          </a:xfrm>
          <a:prstGeom prst="rect">
            <a:avLst/>
          </a:prstGeom>
        </p:spPr>
        <p:txBody>
          <a:bodyPr lIns="0" tIns="0" rIns="0" bIns="0" rtlCol="0" anchor="t">
            <a:spAutoFit/>
          </a:bodyPr>
          <a:lstStyle/>
          <a:p>
            <a:pPr algn="l">
              <a:lnSpc>
                <a:spcPts val="3400"/>
              </a:lnSpc>
            </a:pPr>
            <a:endParaRPr lang="en-US" sz="2500" b="1" spc="97" dirty="0">
              <a:solidFill>
                <a:srgbClr val="FFFFFF"/>
              </a:solidFill>
              <a:latin typeface="Montserrat Medium"/>
              <a:ea typeface="Montserrat Medium"/>
              <a:cs typeface="Montserrat Medium"/>
              <a:sym typeface="Montserrat Medium"/>
            </a:endParaRPr>
          </a:p>
        </p:txBody>
      </p:sp>
      <p:sp>
        <p:nvSpPr>
          <p:cNvPr id="18" name="TextBox 17">
            <a:extLst>
              <a:ext uri="{FF2B5EF4-FFF2-40B4-BE49-F238E27FC236}">
                <a16:creationId xmlns:a16="http://schemas.microsoft.com/office/drawing/2014/main" id="{F498EB58-7A89-3CDA-B97C-BEC74917BA4C}"/>
              </a:ext>
            </a:extLst>
          </p:cNvPr>
          <p:cNvSpPr txBox="1"/>
          <p:nvPr/>
        </p:nvSpPr>
        <p:spPr>
          <a:xfrm>
            <a:off x="347179" y="9749370"/>
            <a:ext cx="18272760" cy="646331"/>
          </a:xfrm>
          <a:prstGeom prst="rect">
            <a:avLst/>
          </a:prstGeom>
          <a:noFill/>
        </p:spPr>
        <p:txBody>
          <a:bodyPr wrap="square">
            <a:spAutoFit/>
          </a:bodyPr>
          <a:lstStyle/>
          <a:p>
            <a:r>
              <a:rPr lang="en-US" sz="3600" b="1" dirty="0">
                <a:solidFill>
                  <a:schemeClr val="bg1"/>
                </a:solidFill>
                <a:latin typeface="Antonio Ultra-Bold" panose="020B0604020202020204" charset="0"/>
              </a:rPr>
              <a:t>Cyber Security                                                    Mahammmad Nazil(154)                                                                           02</a:t>
            </a:r>
          </a:p>
        </p:txBody>
      </p:sp>
    </p:spTree>
    <p:extLst>
      <p:ext uri="{BB962C8B-B14F-4D97-AF65-F5344CB8AC3E}">
        <p14:creationId xmlns:p14="http://schemas.microsoft.com/office/powerpoint/2010/main" val="2616360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animEffect transition="in" filter="fade">
                                      <p:cBhvr>
                                        <p:cTn id="7" dur="1000"/>
                                        <p:tgtEl>
                                          <p:spTgt spid="15">
                                            <p:txEl>
                                              <p:pRg st="0" end="0"/>
                                            </p:txEl>
                                          </p:spTgt>
                                        </p:tgtEl>
                                      </p:cBhvr>
                                    </p:animEffect>
                                    <p:anim calcmode="lin" valueType="num">
                                      <p:cBhvr>
                                        <p:cTn id="8" dur="1000" fill="hold"/>
                                        <p:tgtEl>
                                          <p:spTgt spid="1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5">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5">
                                            <p:txEl>
                                              <p:pRg st="1" end="1"/>
                                            </p:txEl>
                                          </p:spTgt>
                                        </p:tgtEl>
                                        <p:attrNameLst>
                                          <p:attrName>style.visibility</p:attrName>
                                        </p:attrNameLst>
                                      </p:cBhvr>
                                      <p:to>
                                        <p:strVal val="visible"/>
                                      </p:to>
                                    </p:set>
                                    <p:animEffect transition="in" filter="fade">
                                      <p:cBhvr>
                                        <p:cTn id="12" dur="1000"/>
                                        <p:tgtEl>
                                          <p:spTgt spid="15">
                                            <p:txEl>
                                              <p:pRg st="1" end="1"/>
                                            </p:txEl>
                                          </p:spTgt>
                                        </p:tgtEl>
                                      </p:cBhvr>
                                    </p:animEffect>
                                    <p:anim calcmode="lin" valueType="num">
                                      <p:cBhvr>
                                        <p:cTn id="13" dur="1000" fill="hold"/>
                                        <p:tgtEl>
                                          <p:spTgt spid="15">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15">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rgbClr val="243F81">
                <a:alpha val="100000"/>
              </a:srgbClr>
            </a:gs>
            <a:gs pos="100000">
              <a:srgbClr val="288198">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flipH="1">
            <a:off x="-10742067" y="-3151841"/>
            <a:ext cx="16235139" cy="16235139"/>
          </a:xfrm>
          <a:custGeom>
            <a:avLst/>
            <a:gdLst/>
            <a:ahLst/>
            <a:cxnLst/>
            <a:rect l="l" t="t" r="r" b="b"/>
            <a:pathLst>
              <a:path w="16235139" h="16235139">
                <a:moveTo>
                  <a:pt x="16235138" y="0"/>
                </a:moveTo>
                <a:lnTo>
                  <a:pt x="0" y="0"/>
                </a:lnTo>
                <a:lnTo>
                  <a:pt x="0" y="16235139"/>
                </a:lnTo>
                <a:lnTo>
                  <a:pt x="16235138" y="16235139"/>
                </a:lnTo>
                <a:lnTo>
                  <a:pt x="16235138" y="0"/>
                </a:lnTo>
                <a:close/>
              </a:path>
            </a:pathLst>
          </a:custGeom>
          <a:blipFill>
            <a:blip r:embed="rId2">
              <a:alphaModFix amt="20999"/>
            </a:blip>
            <a:stretch>
              <a:fillRect/>
            </a:stretch>
          </a:blipFill>
        </p:spPr>
      </p:sp>
      <p:sp>
        <p:nvSpPr>
          <p:cNvPr id="3" name="Freeform 3"/>
          <p:cNvSpPr/>
          <p:nvPr/>
        </p:nvSpPr>
        <p:spPr>
          <a:xfrm flipH="1">
            <a:off x="16802847" y="9074087"/>
            <a:ext cx="365153" cy="347891"/>
          </a:xfrm>
          <a:custGeom>
            <a:avLst/>
            <a:gdLst/>
            <a:ahLst/>
            <a:cxnLst/>
            <a:rect l="l" t="t" r="r" b="b"/>
            <a:pathLst>
              <a:path w="365153" h="347891">
                <a:moveTo>
                  <a:pt x="365153" y="0"/>
                </a:moveTo>
                <a:lnTo>
                  <a:pt x="0" y="0"/>
                </a:lnTo>
                <a:lnTo>
                  <a:pt x="0" y="347891"/>
                </a:lnTo>
                <a:lnTo>
                  <a:pt x="365153" y="347891"/>
                </a:lnTo>
                <a:lnTo>
                  <a:pt x="365153"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4" name="Group 4"/>
          <p:cNvGrpSpPr/>
          <p:nvPr/>
        </p:nvGrpSpPr>
        <p:grpSpPr>
          <a:xfrm>
            <a:off x="11921630" y="2670677"/>
            <a:ext cx="5246370" cy="5246370"/>
            <a:chOff x="0" y="0"/>
            <a:chExt cx="6350000" cy="6350000"/>
          </a:xfrm>
        </p:grpSpPr>
        <p:sp>
          <p:nvSpPr>
            <p:cNvPr id="5" name="Freeform 5"/>
            <p:cNvSpPr/>
            <p:nvPr/>
          </p:nvSpPr>
          <p:spPr>
            <a:xfrm>
              <a:off x="0" y="0"/>
              <a:ext cx="6350000" cy="6350000"/>
            </a:xfrm>
            <a:custGeom>
              <a:avLst/>
              <a:gdLst/>
              <a:ahLst/>
              <a:cxnLst/>
              <a:rect l="l" t="t" r="r" b="b"/>
              <a:pathLst>
                <a:path w="6350000" h="6350000">
                  <a:moveTo>
                    <a:pt x="4838700" y="0"/>
                  </a:moveTo>
                  <a:lnTo>
                    <a:pt x="1511300" y="0"/>
                  </a:lnTo>
                  <a:cubicBezTo>
                    <a:pt x="676910" y="0"/>
                    <a:pt x="0" y="676910"/>
                    <a:pt x="0" y="1511300"/>
                  </a:cubicBezTo>
                  <a:lnTo>
                    <a:pt x="0" y="6350000"/>
                  </a:lnTo>
                  <a:lnTo>
                    <a:pt x="4838700" y="6350000"/>
                  </a:lnTo>
                  <a:cubicBezTo>
                    <a:pt x="5673090" y="6350000"/>
                    <a:pt x="6350000" y="5673090"/>
                    <a:pt x="6350000" y="4838700"/>
                  </a:cubicBezTo>
                  <a:lnTo>
                    <a:pt x="6350000" y="0"/>
                  </a:lnTo>
                  <a:lnTo>
                    <a:pt x="4838700" y="0"/>
                  </a:lnTo>
                  <a:close/>
                </a:path>
              </a:pathLst>
            </a:custGeom>
            <a:blipFill>
              <a:blip r:embed="rId5"/>
              <a:stretch>
                <a:fillRect l="-25000" r="-25000"/>
              </a:stretch>
            </a:blipFill>
            <a:ln w="85725" cap="sq">
              <a:gradFill>
                <a:gsLst>
                  <a:gs pos="0">
                    <a:srgbClr val="243F81">
                      <a:alpha val="100000"/>
                    </a:srgbClr>
                  </a:gs>
                  <a:gs pos="100000">
                    <a:srgbClr val="288198">
                      <a:alpha val="100000"/>
                    </a:srgbClr>
                  </a:gs>
                </a:gsLst>
                <a:lin ang="0"/>
              </a:gradFill>
              <a:prstDash val="solid"/>
              <a:miter/>
            </a:ln>
          </p:spPr>
        </p:sp>
      </p:grpSp>
      <p:grpSp>
        <p:nvGrpSpPr>
          <p:cNvPr id="6" name="Group 6"/>
          <p:cNvGrpSpPr/>
          <p:nvPr/>
        </p:nvGrpSpPr>
        <p:grpSpPr>
          <a:xfrm>
            <a:off x="11504067" y="2358141"/>
            <a:ext cx="1148007" cy="1148007"/>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9FE5FF">
                    <a:alpha val="100000"/>
                  </a:srgbClr>
                </a:gs>
                <a:gs pos="100000">
                  <a:srgbClr val="6F6296">
                    <a:alpha val="0"/>
                  </a:srgbClr>
                </a:gs>
              </a:gsLst>
              <a:lin ang="0"/>
            </a:gradFill>
          </p:spPr>
        </p:sp>
        <p:sp>
          <p:nvSpPr>
            <p:cNvPr id="8" name="TextBox 8"/>
            <p:cNvSpPr txBox="1"/>
            <p:nvPr/>
          </p:nvSpPr>
          <p:spPr>
            <a:xfrm>
              <a:off x="76200" y="57150"/>
              <a:ext cx="660400" cy="679450"/>
            </a:xfrm>
            <a:prstGeom prst="rect">
              <a:avLst/>
            </a:prstGeom>
          </p:spPr>
          <p:txBody>
            <a:bodyPr lIns="50800" tIns="50800" rIns="50800" bIns="50800" rtlCol="0" anchor="ctr"/>
            <a:lstStyle/>
            <a:p>
              <a:pPr algn="ctr">
                <a:lnSpc>
                  <a:spcPts val="2783"/>
                </a:lnSpc>
              </a:pPr>
              <a:endParaRPr/>
            </a:p>
          </p:txBody>
        </p:sp>
      </p:grpSp>
      <p:sp>
        <p:nvSpPr>
          <p:cNvPr id="9" name="TextBox 9"/>
          <p:cNvSpPr txBox="1"/>
          <p:nvPr/>
        </p:nvSpPr>
        <p:spPr>
          <a:xfrm>
            <a:off x="1642579" y="3506148"/>
            <a:ext cx="9465572" cy="5334794"/>
          </a:xfrm>
          <a:prstGeom prst="rect">
            <a:avLst/>
          </a:prstGeom>
        </p:spPr>
        <p:txBody>
          <a:bodyPr lIns="0" tIns="0" rIns="0" bIns="0" rtlCol="0" anchor="t">
            <a:spAutoFit/>
          </a:bodyPr>
          <a:lstStyle/>
          <a:p>
            <a:pPr marL="457200" indent="-457200" algn="l">
              <a:lnSpc>
                <a:spcPts val="3198"/>
              </a:lnSpc>
              <a:buFont typeface="Wingdings" panose="05000000000000000000" pitchFamily="2" charset="2"/>
              <a:buChar char="§"/>
            </a:pPr>
            <a:r>
              <a:rPr lang="en-US" sz="2757" b="1" dirty="0">
                <a:solidFill>
                  <a:srgbClr val="FFFFFF"/>
                </a:solidFill>
                <a:latin typeface="Raleway Medium"/>
                <a:ea typeface="Raleway Medium"/>
                <a:cs typeface="Raleway Medium"/>
                <a:sym typeface="Raleway Medium"/>
              </a:rPr>
              <a:t>Cyber security is the practice of protecting digital devices, networks, and sensitive data from cyber threats such as hacking, malware, and phishing attacks.” It involves a range of strategies, technologies, and best practices designed to safeguard computers, networks, and data from cyber attacks.</a:t>
            </a:r>
          </a:p>
          <a:p>
            <a:pPr algn="l">
              <a:lnSpc>
                <a:spcPts val="3198"/>
              </a:lnSpc>
            </a:pPr>
            <a:endParaRPr lang="en-US" sz="2757" b="1" dirty="0">
              <a:solidFill>
                <a:srgbClr val="FFFFFF"/>
              </a:solidFill>
              <a:latin typeface="Raleway Medium"/>
              <a:ea typeface="Raleway Medium"/>
              <a:cs typeface="Raleway Medium"/>
              <a:sym typeface="Raleway Medium"/>
            </a:endParaRPr>
          </a:p>
          <a:p>
            <a:pPr marL="457200" indent="-457200" algn="l">
              <a:lnSpc>
                <a:spcPts val="3198"/>
              </a:lnSpc>
              <a:spcBef>
                <a:spcPct val="0"/>
              </a:spcBef>
              <a:buFont typeface="Wingdings" panose="05000000000000000000" pitchFamily="2" charset="2"/>
              <a:buChar char="§"/>
            </a:pPr>
            <a:r>
              <a:rPr lang="en-US" sz="2757" b="1" dirty="0">
                <a:solidFill>
                  <a:srgbClr val="FFFFFF"/>
                </a:solidFill>
                <a:latin typeface="Raleway Medium"/>
                <a:ea typeface="Raleway Medium"/>
                <a:cs typeface="Raleway Medium"/>
                <a:sym typeface="Raleway Medium"/>
              </a:rPr>
              <a:t>In short, cybersecurity keeps your online world safe and secure. It ensures that sensitive information remains confidential, intact, and accessible only to authorized users. Whether it’s securing personal information, financial transactions, or corporate databases.</a:t>
            </a:r>
          </a:p>
        </p:txBody>
      </p:sp>
      <p:grpSp>
        <p:nvGrpSpPr>
          <p:cNvPr id="10" name="Group 10"/>
          <p:cNvGrpSpPr/>
          <p:nvPr/>
        </p:nvGrpSpPr>
        <p:grpSpPr>
          <a:xfrm>
            <a:off x="16111293" y="7179103"/>
            <a:ext cx="1148007" cy="1148007"/>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9FE5FF">
                    <a:alpha val="100000"/>
                  </a:srgbClr>
                </a:gs>
                <a:gs pos="100000">
                  <a:srgbClr val="6F6296">
                    <a:alpha val="0"/>
                  </a:srgbClr>
                </a:gs>
              </a:gsLst>
              <a:lin ang="0"/>
            </a:gradFill>
          </p:spPr>
        </p:sp>
        <p:sp>
          <p:nvSpPr>
            <p:cNvPr id="12" name="TextBox 12"/>
            <p:cNvSpPr txBox="1"/>
            <p:nvPr/>
          </p:nvSpPr>
          <p:spPr>
            <a:xfrm>
              <a:off x="76200" y="57150"/>
              <a:ext cx="660400" cy="679450"/>
            </a:xfrm>
            <a:prstGeom prst="rect">
              <a:avLst/>
            </a:prstGeom>
          </p:spPr>
          <p:txBody>
            <a:bodyPr lIns="50800" tIns="50800" rIns="50800" bIns="50800" rtlCol="0" anchor="ctr"/>
            <a:lstStyle/>
            <a:p>
              <a:pPr algn="ctr">
                <a:lnSpc>
                  <a:spcPts val="2783"/>
                </a:lnSpc>
              </a:pPr>
              <a:endParaRPr/>
            </a:p>
          </p:txBody>
        </p:sp>
      </p:grpSp>
      <p:grpSp>
        <p:nvGrpSpPr>
          <p:cNvPr id="13" name="Group 13"/>
          <p:cNvGrpSpPr/>
          <p:nvPr/>
        </p:nvGrpSpPr>
        <p:grpSpPr>
          <a:xfrm>
            <a:off x="1642579" y="2190625"/>
            <a:ext cx="1776216" cy="960105"/>
            <a:chOff x="0" y="0"/>
            <a:chExt cx="467810" cy="252867"/>
          </a:xfrm>
        </p:grpSpPr>
        <p:sp>
          <p:nvSpPr>
            <p:cNvPr id="14" name="Freeform 14"/>
            <p:cNvSpPr/>
            <p:nvPr/>
          </p:nvSpPr>
          <p:spPr>
            <a:xfrm>
              <a:off x="0" y="0"/>
              <a:ext cx="467810" cy="252867"/>
            </a:xfrm>
            <a:custGeom>
              <a:avLst/>
              <a:gdLst/>
              <a:ahLst/>
              <a:cxnLst/>
              <a:rect l="l" t="t" r="r" b="b"/>
              <a:pathLst>
                <a:path w="467810" h="252867">
                  <a:moveTo>
                    <a:pt x="0" y="0"/>
                  </a:moveTo>
                  <a:lnTo>
                    <a:pt x="467810" y="0"/>
                  </a:lnTo>
                  <a:lnTo>
                    <a:pt x="467810" y="252867"/>
                  </a:lnTo>
                  <a:lnTo>
                    <a:pt x="0" y="252867"/>
                  </a:lnTo>
                  <a:close/>
                </a:path>
              </a:pathLst>
            </a:custGeom>
            <a:gradFill rotWithShape="1">
              <a:gsLst>
                <a:gs pos="0">
                  <a:srgbClr val="FFFFFF">
                    <a:alpha val="46000"/>
                  </a:srgbClr>
                </a:gs>
                <a:gs pos="100000">
                  <a:srgbClr val="9B9B9B">
                    <a:alpha val="5520"/>
                  </a:srgbClr>
                </a:gs>
              </a:gsLst>
              <a:lin ang="0"/>
            </a:gradFill>
          </p:spPr>
        </p:sp>
        <p:sp>
          <p:nvSpPr>
            <p:cNvPr id="15" name="TextBox 15"/>
            <p:cNvSpPr txBox="1"/>
            <p:nvPr/>
          </p:nvSpPr>
          <p:spPr>
            <a:xfrm>
              <a:off x="0" y="-19050"/>
              <a:ext cx="467810" cy="271917"/>
            </a:xfrm>
            <a:prstGeom prst="rect">
              <a:avLst/>
            </a:prstGeom>
          </p:spPr>
          <p:txBody>
            <a:bodyPr lIns="50800" tIns="50800" rIns="50800" bIns="50800" rtlCol="0" anchor="ctr"/>
            <a:lstStyle/>
            <a:p>
              <a:pPr algn="ctr">
                <a:lnSpc>
                  <a:spcPts val="2783"/>
                </a:lnSpc>
              </a:pPr>
              <a:endParaRPr/>
            </a:p>
          </p:txBody>
        </p:sp>
      </p:grpSp>
      <p:sp>
        <p:nvSpPr>
          <p:cNvPr id="20" name="TextBox 20"/>
          <p:cNvSpPr txBox="1"/>
          <p:nvPr/>
        </p:nvSpPr>
        <p:spPr>
          <a:xfrm>
            <a:off x="1642578" y="872631"/>
            <a:ext cx="10397021" cy="2539157"/>
          </a:xfrm>
          <a:prstGeom prst="rect">
            <a:avLst/>
          </a:prstGeom>
        </p:spPr>
        <p:txBody>
          <a:bodyPr wrap="square" lIns="0" tIns="0" rIns="0" bIns="0" rtlCol="0" anchor="t">
            <a:spAutoFit/>
          </a:bodyPr>
          <a:lstStyle/>
          <a:p>
            <a:pPr algn="just">
              <a:lnSpc>
                <a:spcPts val="9884"/>
              </a:lnSpc>
              <a:spcBef>
                <a:spcPct val="0"/>
              </a:spcBef>
            </a:pPr>
            <a:r>
              <a:rPr lang="en-US" sz="8520" b="1" dirty="0">
                <a:solidFill>
                  <a:srgbClr val="FFFFFF"/>
                </a:solidFill>
                <a:latin typeface="Antonio Ultra-Bold"/>
                <a:ea typeface="Antonio Ultra-Bold"/>
                <a:cs typeface="Antonio Ultra-Bold"/>
                <a:sym typeface="Antonio Ultra-Bold"/>
              </a:rPr>
              <a:t>WHAT IS</a:t>
            </a:r>
          </a:p>
          <a:p>
            <a:pPr algn="just">
              <a:lnSpc>
                <a:spcPts val="9884"/>
              </a:lnSpc>
              <a:spcBef>
                <a:spcPct val="0"/>
              </a:spcBef>
            </a:pPr>
            <a:r>
              <a:rPr lang="en-US" sz="8800" dirty="0">
                <a:solidFill>
                  <a:srgbClr val="FFFFFF"/>
                </a:solidFill>
                <a:latin typeface="Antonio Light"/>
                <a:ea typeface="Antonio Light"/>
                <a:cs typeface="Antonio Light"/>
                <a:sym typeface="Antonio Light"/>
              </a:rPr>
              <a:t>CYBER SECURITY ?</a:t>
            </a:r>
            <a:endParaRPr lang="en-US" sz="8520" b="1" dirty="0">
              <a:solidFill>
                <a:srgbClr val="FFFFFF"/>
              </a:solidFill>
              <a:latin typeface="Antonio Ultra-Bold"/>
              <a:ea typeface="Antonio Ultra-Bold"/>
              <a:cs typeface="Antonio Ultra-Bold"/>
              <a:sym typeface="Antonio Ultra-Bold"/>
            </a:endParaRPr>
          </a:p>
        </p:txBody>
      </p:sp>
      <p:sp>
        <p:nvSpPr>
          <p:cNvPr id="18" name="TextBox 17">
            <a:extLst>
              <a:ext uri="{FF2B5EF4-FFF2-40B4-BE49-F238E27FC236}">
                <a16:creationId xmlns:a16="http://schemas.microsoft.com/office/drawing/2014/main" id="{65D28EA1-5219-7214-FA4B-AE60ECA4E73A}"/>
              </a:ext>
            </a:extLst>
          </p:cNvPr>
          <p:cNvSpPr txBox="1"/>
          <p:nvPr/>
        </p:nvSpPr>
        <p:spPr>
          <a:xfrm>
            <a:off x="228600" y="9715059"/>
            <a:ext cx="21101589" cy="646331"/>
          </a:xfrm>
          <a:prstGeom prst="rect">
            <a:avLst/>
          </a:prstGeom>
          <a:noFill/>
        </p:spPr>
        <p:txBody>
          <a:bodyPr wrap="square">
            <a:spAutoFit/>
          </a:bodyPr>
          <a:lstStyle/>
          <a:p>
            <a:r>
              <a:rPr lang="en-US" sz="3600" b="1" dirty="0">
                <a:solidFill>
                  <a:schemeClr val="bg1"/>
                </a:solidFill>
                <a:latin typeface="Antonio Ultra-Bold" panose="020B0604020202020204" charset="0"/>
              </a:rPr>
              <a:t>Cyber Security                                                    Mahammmad Nazil(154)                                                                              03</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0">
                                            <p:txEl>
                                              <p:pRg st="0" end="0"/>
                                            </p:txEl>
                                          </p:spTgt>
                                        </p:tgtEl>
                                        <p:attrNameLst>
                                          <p:attrName>style.visibility</p:attrName>
                                        </p:attrNameLst>
                                      </p:cBhvr>
                                      <p:to>
                                        <p:strVal val="visible"/>
                                      </p:to>
                                    </p:set>
                                    <p:animEffect transition="in" filter="fade">
                                      <p:cBhvr>
                                        <p:cTn id="7" dur="1000"/>
                                        <p:tgtEl>
                                          <p:spTgt spid="20">
                                            <p:txEl>
                                              <p:pRg st="0" end="0"/>
                                            </p:txEl>
                                          </p:spTgt>
                                        </p:tgtEl>
                                      </p:cBhvr>
                                    </p:animEffect>
                                    <p:anim calcmode="lin" valueType="num">
                                      <p:cBhvr>
                                        <p:cTn id="8" dur="1000" fill="hold"/>
                                        <p:tgtEl>
                                          <p:spTgt spid="20">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0">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0">
                                            <p:txEl>
                                              <p:pRg st="1" end="1"/>
                                            </p:txEl>
                                          </p:spTgt>
                                        </p:tgtEl>
                                        <p:attrNameLst>
                                          <p:attrName>style.visibility</p:attrName>
                                        </p:attrNameLst>
                                      </p:cBhvr>
                                      <p:to>
                                        <p:strVal val="visible"/>
                                      </p:to>
                                    </p:set>
                                    <p:animEffect transition="in" filter="fade">
                                      <p:cBhvr>
                                        <p:cTn id="12" dur="1000"/>
                                        <p:tgtEl>
                                          <p:spTgt spid="20">
                                            <p:txEl>
                                              <p:pRg st="1" end="1"/>
                                            </p:txEl>
                                          </p:spTgt>
                                        </p:tgtEl>
                                      </p:cBhvr>
                                    </p:animEffect>
                                    <p:anim calcmode="lin" valueType="num">
                                      <p:cBhvr>
                                        <p:cTn id="13" dur="1000" fill="hold"/>
                                        <p:tgtEl>
                                          <p:spTgt spid="20">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20">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9">
                                            <p:txEl>
                                              <p:pRg st="0" end="0"/>
                                            </p:txEl>
                                          </p:spTgt>
                                        </p:tgtEl>
                                        <p:attrNameLst>
                                          <p:attrName>style.visibility</p:attrName>
                                        </p:attrNameLst>
                                      </p:cBhvr>
                                      <p:to>
                                        <p:strVal val="visible"/>
                                      </p:to>
                                    </p:set>
                                    <p:animEffect transition="in" filter="fade">
                                      <p:cBhvr>
                                        <p:cTn id="19" dur="1000"/>
                                        <p:tgtEl>
                                          <p:spTgt spid="9">
                                            <p:txEl>
                                              <p:pRg st="0" end="0"/>
                                            </p:txEl>
                                          </p:spTgt>
                                        </p:tgtEl>
                                      </p:cBhvr>
                                    </p:animEffect>
                                    <p:anim calcmode="lin" valueType="num">
                                      <p:cBhvr>
                                        <p:cTn id="20" dur="10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21" dur="100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9">
                                            <p:txEl>
                                              <p:pRg st="2" end="2"/>
                                            </p:txEl>
                                          </p:spTgt>
                                        </p:tgtEl>
                                        <p:attrNameLst>
                                          <p:attrName>style.visibility</p:attrName>
                                        </p:attrNameLst>
                                      </p:cBhvr>
                                      <p:to>
                                        <p:strVal val="visible"/>
                                      </p:to>
                                    </p:set>
                                    <p:animEffect transition="in" filter="fade">
                                      <p:cBhvr>
                                        <p:cTn id="26" dur="1000"/>
                                        <p:tgtEl>
                                          <p:spTgt spid="9">
                                            <p:txEl>
                                              <p:pRg st="2" end="2"/>
                                            </p:txEl>
                                          </p:spTgt>
                                        </p:tgtEl>
                                      </p:cBhvr>
                                    </p:animEffect>
                                    <p:anim calcmode="lin" valueType="num">
                                      <p:cBhvr>
                                        <p:cTn id="27" dur="1000" fill="hold"/>
                                        <p:tgtEl>
                                          <p:spTgt spid="9">
                                            <p:txEl>
                                              <p:pRg st="2" end="2"/>
                                            </p:txEl>
                                          </p:spTgt>
                                        </p:tgtEl>
                                        <p:attrNameLst>
                                          <p:attrName>ppt_x</p:attrName>
                                        </p:attrNameLst>
                                      </p:cBhvr>
                                      <p:tavLst>
                                        <p:tav tm="0">
                                          <p:val>
                                            <p:strVal val="#ppt_x"/>
                                          </p:val>
                                        </p:tav>
                                        <p:tav tm="100000">
                                          <p:val>
                                            <p:strVal val="#ppt_x"/>
                                          </p:val>
                                        </p:tav>
                                      </p:tavLst>
                                    </p:anim>
                                    <p:anim calcmode="lin" valueType="num">
                                      <p:cBhvr>
                                        <p:cTn id="28" dur="1000" fill="hold"/>
                                        <p:tgtEl>
                                          <p:spTgt spid="9">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rgbClr val="243F81">
                <a:alpha val="100000"/>
              </a:srgbClr>
            </a:gs>
            <a:gs pos="100000">
              <a:srgbClr val="288198">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flipH="1">
            <a:off x="-10742067" y="-3151841"/>
            <a:ext cx="16235139" cy="16235139"/>
          </a:xfrm>
          <a:custGeom>
            <a:avLst/>
            <a:gdLst/>
            <a:ahLst/>
            <a:cxnLst/>
            <a:rect l="l" t="t" r="r" b="b"/>
            <a:pathLst>
              <a:path w="16235139" h="16235139">
                <a:moveTo>
                  <a:pt x="16235138" y="0"/>
                </a:moveTo>
                <a:lnTo>
                  <a:pt x="0" y="0"/>
                </a:lnTo>
                <a:lnTo>
                  <a:pt x="0" y="16235139"/>
                </a:lnTo>
                <a:lnTo>
                  <a:pt x="16235138" y="16235139"/>
                </a:lnTo>
                <a:lnTo>
                  <a:pt x="16235138" y="0"/>
                </a:lnTo>
                <a:close/>
              </a:path>
            </a:pathLst>
          </a:custGeom>
          <a:blipFill>
            <a:blip r:embed="rId2">
              <a:alphaModFix amt="20999"/>
            </a:blip>
            <a:stretch>
              <a:fillRect/>
            </a:stretch>
          </a:blipFill>
        </p:spPr>
      </p:sp>
      <p:sp>
        <p:nvSpPr>
          <p:cNvPr id="3" name="Freeform 3"/>
          <p:cNvSpPr/>
          <p:nvPr/>
        </p:nvSpPr>
        <p:spPr>
          <a:xfrm flipH="1">
            <a:off x="16802847" y="9074087"/>
            <a:ext cx="365153" cy="347891"/>
          </a:xfrm>
          <a:custGeom>
            <a:avLst/>
            <a:gdLst/>
            <a:ahLst/>
            <a:cxnLst/>
            <a:rect l="l" t="t" r="r" b="b"/>
            <a:pathLst>
              <a:path w="365153" h="347891">
                <a:moveTo>
                  <a:pt x="365153" y="0"/>
                </a:moveTo>
                <a:lnTo>
                  <a:pt x="0" y="0"/>
                </a:lnTo>
                <a:lnTo>
                  <a:pt x="0" y="347891"/>
                </a:lnTo>
                <a:lnTo>
                  <a:pt x="365153" y="347891"/>
                </a:lnTo>
                <a:lnTo>
                  <a:pt x="365153"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4287931" y="2967606"/>
            <a:ext cx="9712138" cy="5615382"/>
          </a:xfrm>
          <a:custGeom>
            <a:avLst/>
            <a:gdLst/>
            <a:ahLst/>
            <a:cxnLst/>
            <a:rect l="l" t="t" r="r" b="b"/>
            <a:pathLst>
              <a:path w="9712138" h="5615382">
                <a:moveTo>
                  <a:pt x="0" y="0"/>
                </a:moveTo>
                <a:lnTo>
                  <a:pt x="9712138" y="0"/>
                </a:lnTo>
                <a:lnTo>
                  <a:pt x="9712138" y="5615382"/>
                </a:lnTo>
                <a:lnTo>
                  <a:pt x="0" y="561538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5" name="Group 5"/>
          <p:cNvGrpSpPr>
            <a:grpSpLocks noChangeAspect="1"/>
          </p:cNvGrpSpPr>
          <p:nvPr/>
        </p:nvGrpSpPr>
        <p:grpSpPr>
          <a:xfrm>
            <a:off x="499302" y="2935175"/>
            <a:ext cx="3692982" cy="3692982"/>
            <a:chOff x="0" y="0"/>
            <a:chExt cx="14840029" cy="14840029"/>
          </a:xfrm>
        </p:grpSpPr>
        <p:sp>
          <p:nvSpPr>
            <p:cNvPr id="6" name="Freeform 6"/>
            <p:cNvSpPr/>
            <p:nvPr/>
          </p:nvSpPr>
          <p:spPr>
            <a:xfrm>
              <a:off x="-366471" y="-11891"/>
              <a:ext cx="15572971" cy="14863810"/>
            </a:xfrm>
            <a:custGeom>
              <a:avLst/>
              <a:gdLst/>
              <a:ahLst/>
              <a:cxnLst/>
              <a:rect l="l" t="t" r="r" b="b"/>
              <a:pathLst>
                <a:path w="15572971" h="14863810">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gradFill rotWithShape="1">
              <a:gsLst>
                <a:gs pos="0">
                  <a:srgbClr val="243F81">
                    <a:alpha val="100000"/>
                  </a:srgbClr>
                </a:gs>
                <a:gs pos="100000">
                  <a:srgbClr val="288198">
                    <a:alpha val="100000"/>
                  </a:srgbClr>
                </a:gs>
              </a:gsLst>
              <a:lin ang="0"/>
            </a:gradFill>
          </p:spPr>
        </p:sp>
        <p:sp>
          <p:nvSpPr>
            <p:cNvPr id="7" name="Freeform 7"/>
            <p:cNvSpPr/>
            <p:nvPr/>
          </p:nvSpPr>
          <p:spPr>
            <a:xfrm>
              <a:off x="-156193" y="188812"/>
              <a:ext cx="15152415" cy="14462405"/>
            </a:xfrm>
            <a:custGeom>
              <a:avLst/>
              <a:gdLst/>
              <a:ahLst/>
              <a:cxnLst/>
              <a:rect l="l" t="t" r="r" b="b"/>
              <a:pathLst>
                <a:path w="15152415" h="1446240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FFFFFF"/>
            </a:solidFill>
          </p:spPr>
        </p:sp>
        <p:sp>
          <p:nvSpPr>
            <p:cNvPr id="8" name="Freeform 8"/>
            <p:cNvSpPr/>
            <p:nvPr/>
          </p:nvSpPr>
          <p:spPr>
            <a:xfrm>
              <a:off x="223301" y="551024"/>
              <a:ext cx="14393427" cy="13737979"/>
            </a:xfrm>
            <a:custGeom>
              <a:avLst/>
              <a:gdLst/>
              <a:ahLst/>
              <a:cxnLst/>
              <a:rect l="l" t="t" r="r" b="b"/>
              <a:pathLst>
                <a:path w="14393427" h="13737979">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7"/>
              <a:stretch>
                <a:fillRect l="-24712" r="-24712"/>
              </a:stretch>
            </a:blipFill>
          </p:spPr>
        </p:sp>
      </p:grpSp>
      <p:sp>
        <p:nvSpPr>
          <p:cNvPr id="13" name="TextBox 13"/>
          <p:cNvSpPr txBox="1"/>
          <p:nvPr/>
        </p:nvSpPr>
        <p:spPr>
          <a:xfrm>
            <a:off x="4543058" y="730426"/>
            <a:ext cx="9712138" cy="3103414"/>
          </a:xfrm>
          <a:prstGeom prst="rect">
            <a:avLst/>
          </a:prstGeom>
        </p:spPr>
        <p:txBody>
          <a:bodyPr wrap="square" lIns="0" tIns="0" rIns="0" bIns="0" rtlCol="0" anchor="t">
            <a:spAutoFit/>
          </a:bodyPr>
          <a:lstStyle/>
          <a:p>
            <a:pPr algn="just">
              <a:lnSpc>
                <a:spcPts val="12056"/>
              </a:lnSpc>
              <a:spcBef>
                <a:spcPct val="0"/>
              </a:spcBef>
            </a:pPr>
            <a:r>
              <a:rPr lang="en-US" sz="10393" b="1" dirty="0">
                <a:solidFill>
                  <a:srgbClr val="FFFFFF"/>
                </a:solidFill>
                <a:latin typeface="Antonio Ultra-Bold"/>
                <a:ea typeface="Antonio Ultra-Bold"/>
                <a:cs typeface="Antonio Ultra-Bold"/>
                <a:sym typeface="Antonio Ultra-Bold"/>
              </a:rPr>
              <a:t>CYBER </a:t>
            </a:r>
            <a:r>
              <a:rPr lang="en-US" sz="10393" dirty="0">
                <a:solidFill>
                  <a:srgbClr val="FFFFFF"/>
                </a:solidFill>
                <a:latin typeface="Antonio Light"/>
                <a:ea typeface="Antonio Light"/>
                <a:cs typeface="Antonio Light"/>
                <a:sym typeface="Antonio Light"/>
              </a:rPr>
              <a:t>IMPORTANCE</a:t>
            </a:r>
          </a:p>
          <a:p>
            <a:pPr algn="just">
              <a:lnSpc>
                <a:spcPts val="12056"/>
              </a:lnSpc>
              <a:spcBef>
                <a:spcPct val="0"/>
              </a:spcBef>
            </a:pPr>
            <a:endParaRPr lang="en-US" sz="10393" b="1" dirty="0">
              <a:solidFill>
                <a:srgbClr val="FFFFFF"/>
              </a:solidFill>
              <a:latin typeface="Antonio Ultra-Bold"/>
              <a:ea typeface="Antonio Ultra-Bold"/>
              <a:cs typeface="Antonio Ultra-Bold"/>
              <a:sym typeface="Antonio Ultra-Bold"/>
            </a:endParaRPr>
          </a:p>
        </p:txBody>
      </p:sp>
      <p:grpSp>
        <p:nvGrpSpPr>
          <p:cNvPr id="15" name="Group 15"/>
          <p:cNvGrpSpPr>
            <a:grpSpLocks noChangeAspect="1"/>
          </p:cNvGrpSpPr>
          <p:nvPr/>
        </p:nvGrpSpPr>
        <p:grpSpPr>
          <a:xfrm>
            <a:off x="14183872" y="4890006"/>
            <a:ext cx="3692982" cy="3692982"/>
            <a:chOff x="0" y="0"/>
            <a:chExt cx="14840029" cy="14840029"/>
          </a:xfrm>
        </p:grpSpPr>
        <p:sp>
          <p:nvSpPr>
            <p:cNvPr id="16" name="Freeform 16"/>
            <p:cNvSpPr/>
            <p:nvPr/>
          </p:nvSpPr>
          <p:spPr>
            <a:xfrm>
              <a:off x="-366471" y="-11891"/>
              <a:ext cx="15572971" cy="14863810"/>
            </a:xfrm>
            <a:custGeom>
              <a:avLst/>
              <a:gdLst/>
              <a:ahLst/>
              <a:cxnLst/>
              <a:rect l="l" t="t" r="r" b="b"/>
              <a:pathLst>
                <a:path w="15572971" h="14863810">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gradFill rotWithShape="1">
              <a:gsLst>
                <a:gs pos="0">
                  <a:srgbClr val="243F81">
                    <a:alpha val="100000"/>
                  </a:srgbClr>
                </a:gs>
                <a:gs pos="100000">
                  <a:srgbClr val="288198">
                    <a:alpha val="100000"/>
                  </a:srgbClr>
                </a:gs>
              </a:gsLst>
              <a:lin ang="0"/>
            </a:gradFill>
          </p:spPr>
        </p:sp>
        <p:sp>
          <p:nvSpPr>
            <p:cNvPr id="17" name="Freeform 17"/>
            <p:cNvSpPr/>
            <p:nvPr/>
          </p:nvSpPr>
          <p:spPr>
            <a:xfrm>
              <a:off x="-156193" y="188812"/>
              <a:ext cx="15152415" cy="14462405"/>
            </a:xfrm>
            <a:custGeom>
              <a:avLst/>
              <a:gdLst/>
              <a:ahLst/>
              <a:cxnLst/>
              <a:rect l="l" t="t" r="r" b="b"/>
              <a:pathLst>
                <a:path w="15152415" h="1446240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FFFFFF"/>
            </a:solidFill>
          </p:spPr>
        </p:sp>
        <p:sp>
          <p:nvSpPr>
            <p:cNvPr id="18" name="Freeform 18"/>
            <p:cNvSpPr/>
            <p:nvPr/>
          </p:nvSpPr>
          <p:spPr>
            <a:xfrm>
              <a:off x="223301" y="551024"/>
              <a:ext cx="14393427" cy="13737979"/>
            </a:xfrm>
            <a:custGeom>
              <a:avLst/>
              <a:gdLst/>
              <a:ahLst/>
              <a:cxnLst/>
              <a:rect l="l" t="t" r="r" b="b"/>
              <a:pathLst>
                <a:path w="14393427" h="13737979">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8"/>
              <a:stretch>
                <a:fillRect l="-24712" r="-24712"/>
              </a:stretch>
            </a:blipFill>
          </p:spPr>
        </p:sp>
      </p:grpSp>
      <p:sp>
        <p:nvSpPr>
          <p:cNvPr id="19" name="TextBox 19"/>
          <p:cNvSpPr txBox="1"/>
          <p:nvPr/>
        </p:nvSpPr>
        <p:spPr>
          <a:xfrm>
            <a:off x="4407096" y="4089193"/>
            <a:ext cx="9497326" cy="4637494"/>
          </a:xfrm>
          <a:prstGeom prst="rect">
            <a:avLst/>
          </a:prstGeom>
        </p:spPr>
        <p:txBody>
          <a:bodyPr lIns="0" tIns="0" rIns="0" bIns="0" rtlCol="0" anchor="t">
            <a:spAutoFit/>
          </a:bodyPr>
          <a:lstStyle/>
          <a:p>
            <a:pPr algn="ctr">
              <a:lnSpc>
                <a:spcPts val="3751"/>
              </a:lnSpc>
            </a:pPr>
            <a:r>
              <a:rPr lang="en-US" sz="3234" b="1" dirty="0">
                <a:solidFill>
                  <a:srgbClr val="FFFFFF"/>
                </a:solidFill>
                <a:latin typeface="Raleway Medium"/>
                <a:ea typeface="Raleway Medium"/>
                <a:cs typeface="Raleway Medium"/>
                <a:sym typeface="Raleway Medium"/>
              </a:rPr>
              <a:t>Cyber Security is important because the government, corporations, and medical organizations, collect military, financial, process, and store unprecedented amounts of data on a computer and other properties like personal information, and this private information exposure could have negative consequences.</a:t>
            </a:r>
          </a:p>
          <a:p>
            <a:pPr algn="ctr">
              <a:lnSpc>
                <a:spcPts val="3751"/>
              </a:lnSpc>
            </a:pPr>
            <a:r>
              <a:rPr lang="en-US" sz="3234" b="1" dirty="0">
                <a:solidFill>
                  <a:srgbClr val="FFFFFF"/>
                </a:solidFill>
                <a:latin typeface="Raleway Medium"/>
                <a:ea typeface="Raleway Medium"/>
                <a:cs typeface="Raleway Medium"/>
                <a:sym typeface="Raleway Medium"/>
              </a:rPr>
              <a:t> </a:t>
            </a:r>
          </a:p>
          <a:p>
            <a:pPr algn="ctr">
              <a:lnSpc>
                <a:spcPts val="3751"/>
              </a:lnSpc>
            </a:pPr>
            <a:endParaRPr lang="en-US" sz="3234" b="1" dirty="0">
              <a:solidFill>
                <a:srgbClr val="FFFFFF"/>
              </a:solidFill>
              <a:latin typeface="Raleway Medium"/>
              <a:ea typeface="Raleway Medium"/>
              <a:cs typeface="Raleway Medium"/>
              <a:sym typeface="Raleway Medium"/>
            </a:endParaRPr>
          </a:p>
          <a:p>
            <a:pPr algn="ctr">
              <a:lnSpc>
                <a:spcPts val="3751"/>
              </a:lnSpc>
              <a:spcBef>
                <a:spcPct val="0"/>
              </a:spcBef>
            </a:pPr>
            <a:endParaRPr lang="en-US" sz="3234" b="1" dirty="0">
              <a:solidFill>
                <a:srgbClr val="FFFFFF"/>
              </a:solidFill>
              <a:latin typeface="Raleway Medium"/>
              <a:ea typeface="Raleway Medium"/>
              <a:cs typeface="Raleway Medium"/>
              <a:sym typeface="Raleway Medium"/>
            </a:endParaRPr>
          </a:p>
        </p:txBody>
      </p:sp>
      <p:grpSp>
        <p:nvGrpSpPr>
          <p:cNvPr id="20" name="Group 20"/>
          <p:cNvGrpSpPr/>
          <p:nvPr/>
        </p:nvGrpSpPr>
        <p:grpSpPr>
          <a:xfrm>
            <a:off x="499302" y="2835754"/>
            <a:ext cx="1148007" cy="1148007"/>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9FE5FF">
                    <a:alpha val="100000"/>
                  </a:srgbClr>
                </a:gs>
                <a:gs pos="100000">
                  <a:srgbClr val="6F6296">
                    <a:alpha val="0"/>
                  </a:srgbClr>
                </a:gs>
              </a:gsLst>
              <a:lin ang="0"/>
            </a:gradFill>
          </p:spPr>
        </p:sp>
        <p:sp>
          <p:nvSpPr>
            <p:cNvPr id="22" name="TextBox 22"/>
            <p:cNvSpPr txBox="1"/>
            <p:nvPr/>
          </p:nvSpPr>
          <p:spPr>
            <a:xfrm>
              <a:off x="76200" y="57150"/>
              <a:ext cx="660400" cy="679450"/>
            </a:xfrm>
            <a:prstGeom prst="rect">
              <a:avLst/>
            </a:prstGeom>
          </p:spPr>
          <p:txBody>
            <a:bodyPr lIns="50800" tIns="50800" rIns="50800" bIns="50800" rtlCol="0" anchor="ctr"/>
            <a:lstStyle/>
            <a:p>
              <a:pPr algn="ctr">
                <a:lnSpc>
                  <a:spcPts val="2783"/>
                </a:lnSpc>
              </a:pPr>
              <a:endParaRPr/>
            </a:p>
          </p:txBody>
        </p:sp>
      </p:grpSp>
      <p:grpSp>
        <p:nvGrpSpPr>
          <p:cNvPr id="23" name="Group 23"/>
          <p:cNvGrpSpPr/>
          <p:nvPr/>
        </p:nvGrpSpPr>
        <p:grpSpPr>
          <a:xfrm>
            <a:off x="16411420" y="7578680"/>
            <a:ext cx="1148007" cy="1148007"/>
            <a:chOff x="0" y="0"/>
            <a:chExt cx="812800" cy="812800"/>
          </a:xfrm>
        </p:grpSpPr>
        <p:sp>
          <p:nvSpPr>
            <p:cNvPr id="24" name="Freeform 2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9FE5FF">
                    <a:alpha val="100000"/>
                  </a:srgbClr>
                </a:gs>
                <a:gs pos="100000">
                  <a:srgbClr val="6F6296">
                    <a:alpha val="0"/>
                  </a:srgbClr>
                </a:gs>
              </a:gsLst>
              <a:lin ang="0"/>
            </a:gradFill>
          </p:spPr>
        </p:sp>
        <p:sp>
          <p:nvSpPr>
            <p:cNvPr id="25" name="TextBox 25"/>
            <p:cNvSpPr txBox="1"/>
            <p:nvPr/>
          </p:nvSpPr>
          <p:spPr>
            <a:xfrm>
              <a:off x="76200" y="57150"/>
              <a:ext cx="660400" cy="679450"/>
            </a:xfrm>
            <a:prstGeom prst="rect">
              <a:avLst/>
            </a:prstGeom>
          </p:spPr>
          <p:txBody>
            <a:bodyPr lIns="50800" tIns="50800" rIns="50800" bIns="50800" rtlCol="0" anchor="ctr"/>
            <a:lstStyle/>
            <a:p>
              <a:pPr algn="ctr">
                <a:lnSpc>
                  <a:spcPts val="2783"/>
                </a:lnSpc>
              </a:pPr>
              <a:endParaRPr/>
            </a:p>
          </p:txBody>
        </p:sp>
      </p:grpSp>
      <p:sp>
        <p:nvSpPr>
          <p:cNvPr id="12" name="TextBox 11">
            <a:extLst>
              <a:ext uri="{FF2B5EF4-FFF2-40B4-BE49-F238E27FC236}">
                <a16:creationId xmlns:a16="http://schemas.microsoft.com/office/drawing/2014/main" id="{4A06CD2A-FDF8-BF71-49E8-7BBCCFB1B14E}"/>
              </a:ext>
            </a:extLst>
          </p:cNvPr>
          <p:cNvSpPr txBox="1"/>
          <p:nvPr/>
        </p:nvSpPr>
        <p:spPr>
          <a:xfrm>
            <a:off x="256475" y="9716691"/>
            <a:ext cx="18285304" cy="646331"/>
          </a:xfrm>
          <a:prstGeom prst="rect">
            <a:avLst/>
          </a:prstGeom>
          <a:noFill/>
        </p:spPr>
        <p:txBody>
          <a:bodyPr wrap="square">
            <a:spAutoFit/>
          </a:bodyPr>
          <a:lstStyle/>
          <a:p>
            <a:r>
              <a:rPr lang="en-US" sz="3600" b="1" dirty="0">
                <a:solidFill>
                  <a:schemeClr val="bg1"/>
                </a:solidFill>
                <a:latin typeface="Antonio Ultra-Bold" panose="020B0604020202020204" charset="0"/>
              </a:rPr>
              <a:t>Cyber Security                                                    Mahammmad Nazil(154)                                                                              04</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fade">
                                      <p:cBhvr>
                                        <p:cTn id="7" dur="1000"/>
                                        <p:tgtEl>
                                          <p:spTgt spid="13">
                                            <p:txEl>
                                              <p:pRg st="0" end="0"/>
                                            </p:txEl>
                                          </p:spTgt>
                                        </p:tgtEl>
                                      </p:cBhvr>
                                    </p:animEffect>
                                    <p:anim calcmode="lin" valueType="num">
                                      <p:cBhvr>
                                        <p:cTn id="8" dur="1000" fill="hold"/>
                                        <p:tgtEl>
                                          <p:spTgt spid="1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9">
                                            <p:txEl>
                                              <p:pRg st="0" end="0"/>
                                            </p:txEl>
                                          </p:spTgt>
                                        </p:tgtEl>
                                        <p:attrNameLst>
                                          <p:attrName>style.visibility</p:attrName>
                                        </p:attrNameLst>
                                      </p:cBhvr>
                                      <p:to>
                                        <p:strVal val="visible"/>
                                      </p:to>
                                    </p:set>
                                    <p:animEffect transition="in" filter="fade">
                                      <p:cBhvr>
                                        <p:cTn id="14" dur="1000"/>
                                        <p:tgtEl>
                                          <p:spTgt spid="19">
                                            <p:txEl>
                                              <p:pRg st="0" end="0"/>
                                            </p:txEl>
                                          </p:spTgt>
                                        </p:tgtEl>
                                      </p:cBhvr>
                                    </p:animEffect>
                                    <p:anim calcmode="lin" valueType="num">
                                      <p:cBhvr>
                                        <p:cTn id="15" dur="1000" fill="hold"/>
                                        <p:tgtEl>
                                          <p:spTgt spid="19">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19">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rgbClr val="243F81">
                <a:alpha val="100000"/>
              </a:srgbClr>
            </a:gs>
            <a:gs pos="100000">
              <a:srgbClr val="288198">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flipH="1">
            <a:off x="-10742067" y="-3151841"/>
            <a:ext cx="16235139" cy="16235139"/>
          </a:xfrm>
          <a:custGeom>
            <a:avLst/>
            <a:gdLst/>
            <a:ahLst/>
            <a:cxnLst/>
            <a:rect l="l" t="t" r="r" b="b"/>
            <a:pathLst>
              <a:path w="16235139" h="16235139">
                <a:moveTo>
                  <a:pt x="16235138" y="0"/>
                </a:moveTo>
                <a:lnTo>
                  <a:pt x="0" y="0"/>
                </a:lnTo>
                <a:lnTo>
                  <a:pt x="0" y="16235139"/>
                </a:lnTo>
                <a:lnTo>
                  <a:pt x="16235138" y="16235139"/>
                </a:lnTo>
                <a:lnTo>
                  <a:pt x="16235138" y="0"/>
                </a:lnTo>
                <a:close/>
              </a:path>
            </a:pathLst>
          </a:custGeom>
          <a:blipFill>
            <a:blip r:embed="rId2">
              <a:alphaModFix amt="20999"/>
            </a:blip>
            <a:stretch>
              <a:fillRect/>
            </a:stretch>
          </a:blipFill>
        </p:spPr>
      </p:sp>
      <p:sp>
        <p:nvSpPr>
          <p:cNvPr id="3" name="Freeform 3"/>
          <p:cNvSpPr/>
          <p:nvPr/>
        </p:nvSpPr>
        <p:spPr>
          <a:xfrm flipH="1">
            <a:off x="16802847" y="9074087"/>
            <a:ext cx="365153" cy="347891"/>
          </a:xfrm>
          <a:custGeom>
            <a:avLst/>
            <a:gdLst/>
            <a:ahLst/>
            <a:cxnLst/>
            <a:rect l="l" t="t" r="r" b="b"/>
            <a:pathLst>
              <a:path w="365153" h="347891">
                <a:moveTo>
                  <a:pt x="365153" y="0"/>
                </a:moveTo>
                <a:lnTo>
                  <a:pt x="0" y="0"/>
                </a:lnTo>
                <a:lnTo>
                  <a:pt x="0" y="347891"/>
                </a:lnTo>
                <a:lnTo>
                  <a:pt x="365153" y="347891"/>
                </a:lnTo>
                <a:lnTo>
                  <a:pt x="365153"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flipH="1">
            <a:off x="8669610" y="3073227"/>
            <a:ext cx="13199814" cy="5627536"/>
          </a:xfrm>
          <a:custGeom>
            <a:avLst/>
            <a:gdLst/>
            <a:ahLst/>
            <a:cxnLst/>
            <a:rect l="l" t="t" r="r" b="b"/>
            <a:pathLst>
              <a:path w="13199814" h="5627536">
                <a:moveTo>
                  <a:pt x="13199814" y="0"/>
                </a:moveTo>
                <a:lnTo>
                  <a:pt x="0" y="0"/>
                </a:lnTo>
                <a:lnTo>
                  <a:pt x="0" y="5627536"/>
                </a:lnTo>
                <a:lnTo>
                  <a:pt x="13199814" y="5627536"/>
                </a:lnTo>
                <a:lnTo>
                  <a:pt x="13199814"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9" name="TextBox 9"/>
          <p:cNvSpPr txBox="1"/>
          <p:nvPr/>
        </p:nvSpPr>
        <p:spPr>
          <a:xfrm>
            <a:off x="10447842" y="3553773"/>
            <a:ext cx="5933544" cy="1740089"/>
          </a:xfrm>
          <a:prstGeom prst="rect">
            <a:avLst/>
          </a:prstGeom>
        </p:spPr>
        <p:txBody>
          <a:bodyPr lIns="0" tIns="0" rIns="0" bIns="0" rtlCol="0" anchor="t">
            <a:spAutoFit/>
          </a:bodyPr>
          <a:lstStyle/>
          <a:p>
            <a:pPr algn="just">
              <a:lnSpc>
                <a:spcPts val="13653"/>
              </a:lnSpc>
              <a:spcBef>
                <a:spcPct val="0"/>
              </a:spcBef>
            </a:pPr>
            <a:r>
              <a:rPr lang="en-US" sz="11770" b="1">
                <a:solidFill>
                  <a:srgbClr val="FFFFFF"/>
                </a:solidFill>
                <a:latin typeface="Antonio Ultra-Bold"/>
                <a:ea typeface="Antonio Ultra-Bold"/>
                <a:cs typeface="Antonio Ultra-Bold"/>
                <a:sym typeface="Antonio Ultra-Bold"/>
              </a:rPr>
              <a:t>COMMON </a:t>
            </a:r>
          </a:p>
        </p:txBody>
      </p:sp>
      <p:sp>
        <p:nvSpPr>
          <p:cNvPr id="10" name="TextBox 10"/>
          <p:cNvSpPr txBox="1"/>
          <p:nvPr/>
        </p:nvSpPr>
        <p:spPr>
          <a:xfrm>
            <a:off x="9461916" y="5013353"/>
            <a:ext cx="7523508" cy="1740089"/>
          </a:xfrm>
          <a:prstGeom prst="rect">
            <a:avLst/>
          </a:prstGeom>
        </p:spPr>
        <p:txBody>
          <a:bodyPr lIns="0" tIns="0" rIns="0" bIns="0" rtlCol="0" anchor="t">
            <a:spAutoFit/>
          </a:bodyPr>
          <a:lstStyle/>
          <a:p>
            <a:pPr algn="just">
              <a:lnSpc>
                <a:spcPts val="13653"/>
              </a:lnSpc>
              <a:spcBef>
                <a:spcPct val="0"/>
              </a:spcBef>
            </a:pPr>
            <a:r>
              <a:rPr lang="en-US" sz="11770">
                <a:solidFill>
                  <a:srgbClr val="FFFFFF"/>
                </a:solidFill>
                <a:latin typeface="Antonio Light"/>
                <a:ea typeface="Antonio Light"/>
                <a:cs typeface="Antonio Light"/>
                <a:sym typeface="Antonio Light"/>
              </a:rPr>
              <a:t>CYBER THREATS</a:t>
            </a:r>
          </a:p>
        </p:txBody>
      </p:sp>
      <p:sp>
        <p:nvSpPr>
          <p:cNvPr id="11" name="TextBox 11"/>
          <p:cNvSpPr txBox="1"/>
          <p:nvPr/>
        </p:nvSpPr>
        <p:spPr>
          <a:xfrm>
            <a:off x="1472049" y="1028700"/>
            <a:ext cx="7197561" cy="2404836"/>
          </a:xfrm>
          <a:prstGeom prst="rect">
            <a:avLst/>
          </a:prstGeom>
        </p:spPr>
        <p:txBody>
          <a:bodyPr lIns="0" tIns="0" rIns="0" bIns="0" rtlCol="0" anchor="t">
            <a:spAutoFit/>
          </a:bodyPr>
          <a:lstStyle/>
          <a:p>
            <a:pPr algn="l">
              <a:lnSpc>
                <a:spcPts val="3189"/>
              </a:lnSpc>
            </a:pPr>
            <a:r>
              <a:rPr lang="en-US" sz="2749" b="1" dirty="0">
                <a:solidFill>
                  <a:srgbClr val="FFFFFF"/>
                </a:solidFill>
                <a:latin typeface="Raleway Medium"/>
                <a:ea typeface="Raleway Medium"/>
                <a:cs typeface="Raleway Medium"/>
                <a:sym typeface="Raleway Medium"/>
              </a:rPr>
              <a:t>1. Malware </a:t>
            </a:r>
          </a:p>
          <a:p>
            <a:pPr algn="l">
              <a:lnSpc>
                <a:spcPts val="3189"/>
              </a:lnSpc>
            </a:pPr>
            <a:endParaRPr lang="en-US" sz="2749" b="1" dirty="0">
              <a:solidFill>
                <a:srgbClr val="FFFFFF"/>
              </a:solidFill>
              <a:latin typeface="Raleway Medium"/>
              <a:ea typeface="Raleway Medium"/>
              <a:cs typeface="Raleway Medium"/>
              <a:sym typeface="Raleway Medium"/>
            </a:endParaRPr>
          </a:p>
          <a:p>
            <a:pPr marL="593544" lvl="1" indent="-296772" algn="l">
              <a:lnSpc>
                <a:spcPts val="3189"/>
              </a:lnSpc>
              <a:spcBef>
                <a:spcPct val="0"/>
              </a:spcBef>
              <a:buFont typeface="Arial"/>
              <a:buChar char="•"/>
            </a:pPr>
            <a:r>
              <a:rPr lang="en-US" sz="2749" b="1" dirty="0">
                <a:solidFill>
                  <a:srgbClr val="FFFFFF"/>
                </a:solidFill>
                <a:latin typeface="Raleway Medium"/>
                <a:ea typeface="Raleway Medium"/>
                <a:cs typeface="Raleway Medium"/>
                <a:sym typeface="Raleway Medium"/>
              </a:rPr>
              <a:t>Harmful software like viruses, worms, and spyware that can damage or steal data.</a:t>
            </a:r>
          </a:p>
          <a:p>
            <a:pPr algn="l">
              <a:lnSpc>
                <a:spcPts val="3189"/>
              </a:lnSpc>
              <a:spcBef>
                <a:spcPct val="0"/>
              </a:spcBef>
            </a:pPr>
            <a:endParaRPr lang="en-US" sz="2749" b="1" dirty="0">
              <a:solidFill>
                <a:srgbClr val="FFFFFF"/>
              </a:solidFill>
              <a:latin typeface="Raleway Medium"/>
              <a:ea typeface="Raleway Medium"/>
              <a:cs typeface="Raleway Medium"/>
              <a:sym typeface="Raleway Medium"/>
            </a:endParaRPr>
          </a:p>
        </p:txBody>
      </p:sp>
      <p:grpSp>
        <p:nvGrpSpPr>
          <p:cNvPr id="12" name="Group 12"/>
          <p:cNvGrpSpPr/>
          <p:nvPr/>
        </p:nvGrpSpPr>
        <p:grpSpPr>
          <a:xfrm>
            <a:off x="898046" y="625192"/>
            <a:ext cx="1148007" cy="1129404"/>
            <a:chOff x="0" y="0"/>
            <a:chExt cx="812800" cy="799629"/>
          </a:xfrm>
        </p:grpSpPr>
        <p:sp>
          <p:nvSpPr>
            <p:cNvPr id="13" name="Freeform 13"/>
            <p:cNvSpPr/>
            <p:nvPr/>
          </p:nvSpPr>
          <p:spPr>
            <a:xfrm>
              <a:off x="0" y="0"/>
              <a:ext cx="812800" cy="799629"/>
            </a:xfrm>
            <a:custGeom>
              <a:avLst/>
              <a:gdLst/>
              <a:ahLst/>
              <a:cxnLst/>
              <a:rect l="l" t="t" r="r" b="b"/>
              <a:pathLst>
                <a:path w="812800" h="799629">
                  <a:moveTo>
                    <a:pt x="406400" y="0"/>
                  </a:moveTo>
                  <a:cubicBezTo>
                    <a:pt x="181951" y="0"/>
                    <a:pt x="0" y="179003"/>
                    <a:pt x="0" y="399815"/>
                  </a:cubicBezTo>
                  <a:cubicBezTo>
                    <a:pt x="0" y="620626"/>
                    <a:pt x="181951" y="799629"/>
                    <a:pt x="406400" y="799629"/>
                  </a:cubicBezTo>
                  <a:cubicBezTo>
                    <a:pt x="630849" y="799629"/>
                    <a:pt x="812800" y="620626"/>
                    <a:pt x="812800" y="399815"/>
                  </a:cubicBezTo>
                  <a:cubicBezTo>
                    <a:pt x="812800" y="179003"/>
                    <a:pt x="630849" y="0"/>
                    <a:pt x="406400" y="0"/>
                  </a:cubicBezTo>
                  <a:close/>
                </a:path>
              </a:pathLst>
            </a:custGeom>
            <a:gradFill rotWithShape="1">
              <a:gsLst>
                <a:gs pos="0">
                  <a:srgbClr val="9FE5FF">
                    <a:alpha val="100000"/>
                  </a:srgbClr>
                </a:gs>
                <a:gs pos="100000">
                  <a:srgbClr val="6F6296">
                    <a:alpha val="0"/>
                  </a:srgbClr>
                </a:gs>
              </a:gsLst>
              <a:lin ang="0"/>
            </a:gradFill>
          </p:spPr>
        </p:sp>
        <p:sp>
          <p:nvSpPr>
            <p:cNvPr id="14" name="TextBox 14"/>
            <p:cNvSpPr txBox="1"/>
            <p:nvPr/>
          </p:nvSpPr>
          <p:spPr>
            <a:xfrm>
              <a:off x="76200" y="55915"/>
              <a:ext cx="660400" cy="668749"/>
            </a:xfrm>
            <a:prstGeom prst="rect">
              <a:avLst/>
            </a:prstGeom>
          </p:spPr>
          <p:txBody>
            <a:bodyPr lIns="50800" tIns="50800" rIns="50800" bIns="50800" rtlCol="0" anchor="ctr"/>
            <a:lstStyle/>
            <a:p>
              <a:pPr algn="ctr">
                <a:lnSpc>
                  <a:spcPts val="2783"/>
                </a:lnSpc>
              </a:pPr>
              <a:endParaRPr/>
            </a:p>
          </p:txBody>
        </p:sp>
      </p:grpSp>
      <p:sp>
        <p:nvSpPr>
          <p:cNvPr id="15" name="TextBox 15"/>
          <p:cNvSpPr txBox="1"/>
          <p:nvPr/>
        </p:nvSpPr>
        <p:spPr>
          <a:xfrm>
            <a:off x="1472049" y="3936057"/>
            <a:ext cx="7197561" cy="2057199"/>
          </a:xfrm>
          <a:prstGeom prst="rect">
            <a:avLst/>
          </a:prstGeom>
        </p:spPr>
        <p:txBody>
          <a:bodyPr lIns="0" tIns="0" rIns="0" bIns="0" rtlCol="0" anchor="t">
            <a:spAutoFit/>
          </a:bodyPr>
          <a:lstStyle/>
          <a:p>
            <a:pPr algn="l">
              <a:lnSpc>
                <a:spcPts val="3269"/>
              </a:lnSpc>
            </a:pPr>
            <a:r>
              <a:rPr lang="en-US" sz="2818" b="1" dirty="0">
                <a:solidFill>
                  <a:srgbClr val="FFFFFF"/>
                </a:solidFill>
                <a:latin typeface="Raleway Medium"/>
                <a:ea typeface="Raleway Medium"/>
                <a:cs typeface="Raleway Medium"/>
                <a:sym typeface="Raleway Medium"/>
              </a:rPr>
              <a:t>2. Phishing</a:t>
            </a:r>
          </a:p>
          <a:p>
            <a:pPr algn="l">
              <a:lnSpc>
                <a:spcPts val="3269"/>
              </a:lnSpc>
            </a:pPr>
            <a:endParaRPr lang="en-US" sz="2818" b="1" dirty="0">
              <a:solidFill>
                <a:srgbClr val="FFFFFF"/>
              </a:solidFill>
              <a:latin typeface="Raleway Medium"/>
              <a:ea typeface="Raleway Medium"/>
              <a:cs typeface="Raleway Medium"/>
              <a:sym typeface="Raleway Medium"/>
            </a:endParaRPr>
          </a:p>
          <a:p>
            <a:pPr marL="608584" lvl="1" indent="-304292" algn="l">
              <a:lnSpc>
                <a:spcPts val="3269"/>
              </a:lnSpc>
              <a:buFont typeface="Arial"/>
              <a:buChar char="•"/>
            </a:pPr>
            <a:r>
              <a:rPr lang="en-US" sz="2818" b="1" dirty="0">
                <a:solidFill>
                  <a:srgbClr val="FFFFFF"/>
                </a:solidFill>
                <a:latin typeface="Raleway Medium"/>
                <a:ea typeface="Raleway Medium"/>
                <a:cs typeface="Raleway Medium"/>
                <a:sym typeface="Raleway Medium"/>
              </a:rPr>
              <a:t>Fake emails or messages tricking you into giving personal information.</a:t>
            </a:r>
          </a:p>
          <a:p>
            <a:pPr algn="l">
              <a:lnSpc>
                <a:spcPts val="3269"/>
              </a:lnSpc>
              <a:spcBef>
                <a:spcPct val="0"/>
              </a:spcBef>
            </a:pPr>
            <a:endParaRPr lang="en-US" sz="2818" b="1" dirty="0">
              <a:solidFill>
                <a:srgbClr val="FFFFFF"/>
              </a:solidFill>
              <a:latin typeface="Raleway Medium"/>
              <a:ea typeface="Raleway Medium"/>
              <a:cs typeface="Raleway Medium"/>
              <a:sym typeface="Raleway Medium"/>
            </a:endParaRPr>
          </a:p>
        </p:txBody>
      </p:sp>
      <p:grpSp>
        <p:nvGrpSpPr>
          <p:cNvPr id="16" name="Group 16"/>
          <p:cNvGrpSpPr/>
          <p:nvPr/>
        </p:nvGrpSpPr>
        <p:grpSpPr>
          <a:xfrm>
            <a:off x="898046" y="3506148"/>
            <a:ext cx="1148007" cy="1148007"/>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9FE5FF">
                    <a:alpha val="100000"/>
                  </a:srgbClr>
                </a:gs>
                <a:gs pos="100000">
                  <a:srgbClr val="6F6296">
                    <a:alpha val="0"/>
                  </a:srgbClr>
                </a:gs>
              </a:gsLst>
              <a:lin ang="0"/>
            </a:gradFill>
          </p:spPr>
        </p:sp>
        <p:sp>
          <p:nvSpPr>
            <p:cNvPr id="18" name="TextBox 18"/>
            <p:cNvSpPr txBox="1"/>
            <p:nvPr/>
          </p:nvSpPr>
          <p:spPr>
            <a:xfrm>
              <a:off x="76200" y="57150"/>
              <a:ext cx="660400" cy="679450"/>
            </a:xfrm>
            <a:prstGeom prst="rect">
              <a:avLst/>
            </a:prstGeom>
          </p:spPr>
          <p:txBody>
            <a:bodyPr lIns="50800" tIns="50800" rIns="50800" bIns="50800" rtlCol="0" anchor="ctr"/>
            <a:lstStyle/>
            <a:p>
              <a:pPr algn="ctr">
                <a:lnSpc>
                  <a:spcPts val="2783"/>
                </a:lnSpc>
              </a:pPr>
              <a:endParaRPr/>
            </a:p>
          </p:txBody>
        </p:sp>
      </p:grpSp>
      <p:sp>
        <p:nvSpPr>
          <p:cNvPr id="19" name="TextBox 19"/>
          <p:cNvSpPr txBox="1"/>
          <p:nvPr/>
        </p:nvSpPr>
        <p:spPr>
          <a:xfrm>
            <a:off x="1472049" y="6753442"/>
            <a:ext cx="7197561" cy="2465775"/>
          </a:xfrm>
          <a:prstGeom prst="rect">
            <a:avLst/>
          </a:prstGeom>
        </p:spPr>
        <p:txBody>
          <a:bodyPr lIns="0" tIns="0" rIns="0" bIns="0" rtlCol="0" anchor="t">
            <a:spAutoFit/>
          </a:bodyPr>
          <a:lstStyle/>
          <a:p>
            <a:pPr algn="l">
              <a:lnSpc>
                <a:spcPts val="3269"/>
              </a:lnSpc>
            </a:pPr>
            <a:r>
              <a:rPr lang="en-US" sz="2818" b="1" dirty="0">
                <a:solidFill>
                  <a:srgbClr val="FFFFFF"/>
                </a:solidFill>
                <a:latin typeface="Raleway Medium"/>
                <a:ea typeface="Raleway Medium"/>
                <a:cs typeface="Raleway Medium"/>
                <a:sym typeface="Raleway Medium"/>
              </a:rPr>
              <a:t>3. Ransomware</a:t>
            </a:r>
          </a:p>
          <a:p>
            <a:pPr algn="l">
              <a:lnSpc>
                <a:spcPts val="3269"/>
              </a:lnSpc>
            </a:pPr>
            <a:endParaRPr lang="en-US" sz="2818" b="1" dirty="0">
              <a:solidFill>
                <a:srgbClr val="FFFFFF"/>
              </a:solidFill>
              <a:latin typeface="Raleway Medium"/>
              <a:ea typeface="Raleway Medium"/>
              <a:cs typeface="Raleway Medium"/>
              <a:sym typeface="Raleway Medium"/>
            </a:endParaRPr>
          </a:p>
          <a:p>
            <a:pPr marL="608584" lvl="1" indent="-304292" algn="l">
              <a:lnSpc>
                <a:spcPts val="3269"/>
              </a:lnSpc>
              <a:buFont typeface="Arial"/>
              <a:buChar char="•"/>
            </a:pPr>
            <a:r>
              <a:rPr lang="en-US" sz="2818" b="1" dirty="0">
                <a:solidFill>
                  <a:srgbClr val="FFFFFF"/>
                </a:solidFill>
                <a:latin typeface="Raleway Medium"/>
                <a:ea typeface="Raleway Medium"/>
                <a:cs typeface="Raleway Medium"/>
                <a:sym typeface="Raleway Medium"/>
              </a:rPr>
              <a:t>A type of malware that locks your files and demands money to unlock them.</a:t>
            </a:r>
          </a:p>
          <a:p>
            <a:pPr algn="l">
              <a:lnSpc>
                <a:spcPts val="3269"/>
              </a:lnSpc>
              <a:spcBef>
                <a:spcPct val="0"/>
              </a:spcBef>
            </a:pPr>
            <a:endParaRPr lang="en-US" sz="2818" b="1" dirty="0">
              <a:solidFill>
                <a:srgbClr val="FFFFFF"/>
              </a:solidFill>
              <a:latin typeface="Raleway Medium"/>
              <a:ea typeface="Raleway Medium"/>
              <a:cs typeface="Raleway Medium"/>
              <a:sym typeface="Raleway Medium"/>
            </a:endParaRPr>
          </a:p>
          <a:p>
            <a:pPr algn="l">
              <a:lnSpc>
                <a:spcPts val="3269"/>
              </a:lnSpc>
              <a:spcBef>
                <a:spcPct val="0"/>
              </a:spcBef>
            </a:pPr>
            <a:endParaRPr lang="en-US" sz="2818" b="1" dirty="0">
              <a:solidFill>
                <a:srgbClr val="FFFFFF"/>
              </a:solidFill>
              <a:latin typeface="Raleway Medium"/>
              <a:ea typeface="Raleway Medium"/>
              <a:cs typeface="Raleway Medium"/>
              <a:sym typeface="Raleway Medium"/>
            </a:endParaRPr>
          </a:p>
        </p:txBody>
      </p:sp>
      <p:grpSp>
        <p:nvGrpSpPr>
          <p:cNvPr id="20" name="Group 20"/>
          <p:cNvGrpSpPr/>
          <p:nvPr/>
        </p:nvGrpSpPr>
        <p:grpSpPr>
          <a:xfrm>
            <a:off x="898046" y="6338988"/>
            <a:ext cx="1148007" cy="1148007"/>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9FE5FF">
                    <a:alpha val="100000"/>
                  </a:srgbClr>
                </a:gs>
                <a:gs pos="100000">
                  <a:srgbClr val="6F6296">
                    <a:alpha val="0"/>
                  </a:srgbClr>
                </a:gs>
              </a:gsLst>
              <a:lin ang="0"/>
            </a:gradFill>
          </p:spPr>
        </p:sp>
        <p:sp>
          <p:nvSpPr>
            <p:cNvPr id="22" name="TextBox 22"/>
            <p:cNvSpPr txBox="1"/>
            <p:nvPr/>
          </p:nvSpPr>
          <p:spPr>
            <a:xfrm>
              <a:off x="76200" y="57150"/>
              <a:ext cx="660400" cy="679450"/>
            </a:xfrm>
            <a:prstGeom prst="rect">
              <a:avLst/>
            </a:prstGeom>
          </p:spPr>
          <p:txBody>
            <a:bodyPr lIns="50800" tIns="50800" rIns="50800" bIns="50800" rtlCol="0" anchor="ctr"/>
            <a:lstStyle/>
            <a:p>
              <a:pPr algn="ctr">
                <a:lnSpc>
                  <a:spcPts val="2783"/>
                </a:lnSpc>
              </a:pPr>
              <a:endParaRPr/>
            </a:p>
          </p:txBody>
        </p:sp>
      </p:grpSp>
      <p:sp>
        <p:nvSpPr>
          <p:cNvPr id="7" name="TextBox 6">
            <a:extLst>
              <a:ext uri="{FF2B5EF4-FFF2-40B4-BE49-F238E27FC236}">
                <a16:creationId xmlns:a16="http://schemas.microsoft.com/office/drawing/2014/main" id="{73E88A35-B8E9-1337-F9F6-6F9DA1ED15FC}"/>
              </a:ext>
            </a:extLst>
          </p:cNvPr>
          <p:cNvSpPr txBox="1"/>
          <p:nvPr/>
        </p:nvSpPr>
        <p:spPr>
          <a:xfrm>
            <a:off x="228600" y="9663307"/>
            <a:ext cx="18972186" cy="646331"/>
          </a:xfrm>
          <a:prstGeom prst="rect">
            <a:avLst/>
          </a:prstGeom>
          <a:noFill/>
        </p:spPr>
        <p:txBody>
          <a:bodyPr wrap="square">
            <a:spAutoFit/>
          </a:bodyPr>
          <a:lstStyle/>
          <a:p>
            <a:r>
              <a:rPr lang="en-US" sz="3600" b="1" dirty="0">
                <a:solidFill>
                  <a:schemeClr val="bg1"/>
                </a:solidFill>
                <a:latin typeface="Antonio Ultra-Bold" panose="020B0604020202020204" charset="0"/>
              </a:rPr>
              <a:t>Cyber Security                                                    Mahammmad Nazil(154)                                                                             05</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1000"/>
                                        <p:tgtEl>
                                          <p:spTgt spid="11">
                                            <p:txEl>
                                              <p:pRg st="0" end="0"/>
                                            </p:txEl>
                                          </p:spTgt>
                                        </p:tgtEl>
                                      </p:cBhvr>
                                    </p:animEffect>
                                    <p:anim calcmode="lin" valueType="num">
                                      <p:cBhvr>
                                        <p:cTn id="8" dur="1000" fill="hold"/>
                                        <p:tgtEl>
                                          <p:spTgt spid="11">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1">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1">
                                            <p:txEl>
                                              <p:pRg st="2" end="2"/>
                                            </p:txEl>
                                          </p:spTgt>
                                        </p:tgtEl>
                                        <p:attrNameLst>
                                          <p:attrName>style.visibility</p:attrName>
                                        </p:attrNameLst>
                                      </p:cBhvr>
                                      <p:to>
                                        <p:strVal val="visible"/>
                                      </p:to>
                                    </p:set>
                                    <p:animEffect transition="in" filter="fade">
                                      <p:cBhvr>
                                        <p:cTn id="14" dur="1000"/>
                                        <p:tgtEl>
                                          <p:spTgt spid="11">
                                            <p:txEl>
                                              <p:pRg st="2" end="2"/>
                                            </p:txEl>
                                          </p:spTgt>
                                        </p:tgtEl>
                                      </p:cBhvr>
                                    </p:animEffect>
                                    <p:anim calcmode="lin" valueType="num">
                                      <p:cBhvr>
                                        <p:cTn id="15" dur="1000" fill="hold"/>
                                        <p:tgtEl>
                                          <p:spTgt spid="11">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11">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5">
                                            <p:txEl>
                                              <p:pRg st="0" end="0"/>
                                            </p:txEl>
                                          </p:spTgt>
                                        </p:tgtEl>
                                        <p:attrNameLst>
                                          <p:attrName>style.visibility</p:attrName>
                                        </p:attrNameLst>
                                      </p:cBhvr>
                                      <p:to>
                                        <p:strVal val="visible"/>
                                      </p:to>
                                    </p:set>
                                    <p:animEffect transition="in" filter="fade">
                                      <p:cBhvr>
                                        <p:cTn id="21" dur="1000"/>
                                        <p:tgtEl>
                                          <p:spTgt spid="15">
                                            <p:txEl>
                                              <p:pRg st="0" end="0"/>
                                            </p:txEl>
                                          </p:spTgt>
                                        </p:tgtEl>
                                      </p:cBhvr>
                                    </p:animEffect>
                                    <p:anim calcmode="lin" valueType="num">
                                      <p:cBhvr>
                                        <p:cTn id="22" dur="1000" fill="hold"/>
                                        <p:tgtEl>
                                          <p:spTgt spid="15">
                                            <p:txEl>
                                              <p:pRg st="0" end="0"/>
                                            </p:txEl>
                                          </p:spTgt>
                                        </p:tgtEl>
                                        <p:attrNameLst>
                                          <p:attrName>ppt_x</p:attrName>
                                        </p:attrNameLst>
                                      </p:cBhvr>
                                      <p:tavLst>
                                        <p:tav tm="0">
                                          <p:val>
                                            <p:strVal val="#ppt_x"/>
                                          </p:val>
                                        </p:tav>
                                        <p:tav tm="100000">
                                          <p:val>
                                            <p:strVal val="#ppt_x"/>
                                          </p:val>
                                        </p:tav>
                                      </p:tavLst>
                                    </p:anim>
                                    <p:anim calcmode="lin" valueType="num">
                                      <p:cBhvr>
                                        <p:cTn id="23" dur="1000" fill="hold"/>
                                        <p:tgtEl>
                                          <p:spTgt spid="1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5">
                                            <p:txEl>
                                              <p:pRg st="2" end="2"/>
                                            </p:txEl>
                                          </p:spTgt>
                                        </p:tgtEl>
                                        <p:attrNameLst>
                                          <p:attrName>style.visibility</p:attrName>
                                        </p:attrNameLst>
                                      </p:cBhvr>
                                      <p:to>
                                        <p:strVal val="visible"/>
                                      </p:to>
                                    </p:set>
                                    <p:animEffect transition="in" filter="fade">
                                      <p:cBhvr>
                                        <p:cTn id="28" dur="1000"/>
                                        <p:tgtEl>
                                          <p:spTgt spid="15">
                                            <p:txEl>
                                              <p:pRg st="2" end="2"/>
                                            </p:txEl>
                                          </p:spTgt>
                                        </p:tgtEl>
                                      </p:cBhvr>
                                    </p:animEffect>
                                    <p:anim calcmode="lin" valueType="num">
                                      <p:cBhvr>
                                        <p:cTn id="29" dur="1000" fill="hold"/>
                                        <p:tgtEl>
                                          <p:spTgt spid="15">
                                            <p:txEl>
                                              <p:pRg st="2" end="2"/>
                                            </p:txEl>
                                          </p:spTgt>
                                        </p:tgtEl>
                                        <p:attrNameLst>
                                          <p:attrName>ppt_x</p:attrName>
                                        </p:attrNameLst>
                                      </p:cBhvr>
                                      <p:tavLst>
                                        <p:tav tm="0">
                                          <p:val>
                                            <p:strVal val="#ppt_x"/>
                                          </p:val>
                                        </p:tav>
                                        <p:tav tm="100000">
                                          <p:val>
                                            <p:strVal val="#ppt_x"/>
                                          </p:val>
                                        </p:tav>
                                      </p:tavLst>
                                    </p:anim>
                                    <p:anim calcmode="lin" valueType="num">
                                      <p:cBhvr>
                                        <p:cTn id="30" dur="1000" fill="hold"/>
                                        <p:tgtEl>
                                          <p:spTgt spid="15">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19">
                                            <p:txEl>
                                              <p:pRg st="0" end="0"/>
                                            </p:txEl>
                                          </p:spTgt>
                                        </p:tgtEl>
                                        <p:attrNameLst>
                                          <p:attrName>style.visibility</p:attrName>
                                        </p:attrNameLst>
                                      </p:cBhvr>
                                      <p:to>
                                        <p:strVal val="visible"/>
                                      </p:to>
                                    </p:set>
                                    <p:animEffect transition="in" filter="fade">
                                      <p:cBhvr>
                                        <p:cTn id="35" dur="1000"/>
                                        <p:tgtEl>
                                          <p:spTgt spid="19">
                                            <p:txEl>
                                              <p:pRg st="0" end="0"/>
                                            </p:txEl>
                                          </p:spTgt>
                                        </p:tgtEl>
                                      </p:cBhvr>
                                    </p:animEffect>
                                    <p:anim calcmode="lin" valueType="num">
                                      <p:cBhvr>
                                        <p:cTn id="36" dur="1000" fill="hold"/>
                                        <p:tgtEl>
                                          <p:spTgt spid="19">
                                            <p:txEl>
                                              <p:pRg st="0" end="0"/>
                                            </p:txEl>
                                          </p:spTgt>
                                        </p:tgtEl>
                                        <p:attrNameLst>
                                          <p:attrName>ppt_x</p:attrName>
                                        </p:attrNameLst>
                                      </p:cBhvr>
                                      <p:tavLst>
                                        <p:tav tm="0">
                                          <p:val>
                                            <p:strVal val="#ppt_x"/>
                                          </p:val>
                                        </p:tav>
                                        <p:tav tm="100000">
                                          <p:val>
                                            <p:strVal val="#ppt_x"/>
                                          </p:val>
                                        </p:tav>
                                      </p:tavLst>
                                    </p:anim>
                                    <p:anim calcmode="lin" valueType="num">
                                      <p:cBhvr>
                                        <p:cTn id="37" dur="1000" fill="hold"/>
                                        <p:tgtEl>
                                          <p:spTgt spid="19">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19">
                                            <p:txEl>
                                              <p:pRg st="2" end="2"/>
                                            </p:txEl>
                                          </p:spTgt>
                                        </p:tgtEl>
                                        <p:attrNameLst>
                                          <p:attrName>style.visibility</p:attrName>
                                        </p:attrNameLst>
                                      </p:cBhvr>
                                      <p:to>
                                        <p:strVal val="visible"/>
                                      </p:to>
                                    </p:set>
                                    <p:animEffect transition="in" filter="fade">
                                      <p:cBhvr>
                                        <p:cTn id="42" dur="1000"/>
                                        <p:tgtEl>
                                          <p:spTgt spid="19">
                                            <p:txEl>
                                              <p:pRg st="2" end="2"/>
                                            </p:txEl>
                                          </p:spTgt>
                                        </p:tgtEl>
                                      </p:cBhvr>
                                    </p:animEffect>
                                    <p:anim calcmode="lin" valueType="num">
                                      <p:cBhvr>
                                        <p:cTn id="43" dur="1000" fill="hold"/>
                                        <p:tgtEl>
                                          <p:spTgt spid="19">
                                            <p:txEl>
                                              <p:pRg st="2" end="2"/>
                                            </p:txEl>
                                          </p:spTgt>
                                        </p:tgtEl>
                                        <p:attrNameLst>
                                          <p:attrName>ppt_x</p:attrName>
                                        </p:attrNameLst>
                                      </p:cBhvr>
                                      <p:tavLst>
                                        <p:tav tm="0">
                                          <p:val>
                                            <p:strVal val="#ppt_x"/>
                                          </p:val>
                                        </p:tav>
                                        <p:tav tm="100000">
                                          <p:val>
                                            <p:strVal val="#ppt_x"/>
                                          </p:val>
                                        </p:tav>
                                      </p:tavLst>
                                    </p:anim>
                                    <p:anim calcmode="lin" valueType="num">
                                      <p:cBhvr>
                                        <p:cTn id="44" dur="1000" fill="hold"/>
                                        <p:tgtEl>
                                          <p:spTgt spid="19">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rgbClr val="243F81">
                <a:alpha val="100000"/>
              </a:srgbClr>
            </a:gs>
            <a:gs pos="100000">
              <a:srgbClr val="288198">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flipH="1">
            <a:off x="-10742067" y="-3151841"/>
            <a:ext cx="16235139" cy="16235139"/>
          </a:xfrm>
          <a:custGeom>
            <a:avLst/>
            <a:gdLst/>
            <a:ahLst/>
            <a:cxnLst/>
            <a:rect l="l" t="t" r="r" b="b"/>
            <a:pathLst>
              <a:path w="16235139" h="16235139">
                <a:moveTo>
                  <a:pt x="16235138" y="0"/>
                </a:moveTo>
                <a:lnTo>
                  <a:pt x="0" y="0"/>
                </a:lnTo>
                <a:lnTo>
                  <a:pt x="0" y="16235139"/>
                </a:lnTo>
                <a:lnTo>
                  <a:pt x="16235138" y="16235139"/>
                </a:lnTo>
                <a:lnTo>
                  <a:pt x="16235138" y="0"/>
                </a:lnTo>
                <a:close/>
              </a:path>
            </a:pathLst>
          </a:custGeom>
          <a:blipFill>
            <a:blip r:embed="rId2">
              <a:alphaModFix amt="20999"/>
            </a:blip>
            <a:stretch>
              <a:fillRect/>
            </a:stretch>
          </a:blipFill>
        </p:spPr>
      </p:sp>
      <p:sp>
        <p:nvSpPr>
          <p:cNvPr id="3" name="Freeform 3"/>
          <p:cNvSpPr/>
          <p:nvPr/>
        </p:nvSpPr>
        <p:spPr>
          <a:xfrm flipH="1">
            <a:off x="16802847" y="9074087"/>
            <a:ext cx="365153" cy="347891"/>
          </a:xfrm>
          <a:custGeom>
            <a:avLst/>
            <a:gdLst/>
            <a:ahLst/>
            <a:cxnLst/>
            <a:rect l="l" t="t" r="r" b="b"/>
            <a:pathLst>
              <a:path w="365153" h="347891">
                <a:moveTo>
                  <a:pt x="365153" y="0"/>
                </a:moveTo>
                <a:lnTo>
                  <a:pt x="0" y="0"/>
                </a:lnTo>
                <a:lnTo>
                  <a:pt x="0" y="347891"/>
                </a:lnTo>
                <a:lnTo>
                  <a:pt x="365153" y="347891"/>
                </a:lnTo>
                <a:lnTo>
                  <a:pt x="365153"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flipH="1">
            <a:off x="8669610" y="3073227"/>
            <a:ext cx="13199814" cy="5627536"/>
          </a:xfrm>
          <a:custGeom>
            <a:avLst/>
            <a:gdLst/>
            <a:ahLst/>
            <a:cxnLst/>
            <a:rect l="l" t="t" r="r" b="b"/>
            <a:pathLst>
              <a:path w="13199814" h="5627536">
                <a:moveTo>
                  <a:pt x="13199814" y="0"/>
                </a:moveTo>
                <a:lnTo>
                  <a:pt x="0" y="0"/>
                </a:lnTo>
                <a:lnTo>
                  <a:pt x="0" y="5627536"/>
                </a:lnTo>
                <a:lnTo>
                  <a:pt x="13199814" y="5627536"/>
                </a:lnTo>
                <a:lnTo>
                  <a:pt x="13199814"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7" name="TextBox 7"/>
          <p:cNvSpPr txBox="1"/>
          <p:nvPr/>
        </p:nvSpPr>
        <p:spPr>
          <a:xfrm>
            <a:off x="16030363" y="824384"/>
            <a:ext cx="2680687" cy="970054"/>
          </a:xfrm>
          <a:prstGeom prst="rect">
            <a:avLst/>
          </a:prstGeom>
        </p:spPr>
        <p:txBody>
          <a:bodyPr lIns="50800" tIns="50800" rIns="50800" bIns="50800" rtlCol="0" anchor="ctr"/>
          <a:lstStyle/>
          <a:p>
            <a:pPr algn="ctr">
              <a:lnSpc>
                <a:spcPts val="2783"/>
              </a:lnSpc>
            </a:pPr>
            <a:endParaRPr/>
          </a:p>
        </p:txBody>
      </p:sp>
      <p:sp>
        <p:nvSpPr>
          <p:cNvPr id="9" name="TextBox 9"/>
          <p:cNvSpPr txBox="1"/>
          <p:nvPr/>
        </p:nvSpPr>
        <p:spPr>
          <a:xfrm>
            <a:off x="10447842" y="3553773"/>
            <a:ext cx="5933544" cy="1740089"/>
          </a:xfrm>
          <a:prstGeom prst="rect">
            <a:avLst/>
          </a:prstGeom>
        </p:spPr>
        <p:txBody>
          <a:bodyPr lIns="0" tIns="0" rIns="0" bIns="0" rtlCol="0" anchor="t">
            <a:spAutoFit/>
          </a:bodyPr>
          <a:lstStyle/>
          <a:p>
            <a:pPr algn="just">
              <a:lnSpc>
                <a:spcPts val="13653"/>
              </a:lnSpc>
              <a:spcBef>
                <a:spcPct val="0"/>
              </a:spcBef>
            </a:pPr>
            <a:r>
              <a:rPr lang="en-US" sz="11770" b="1">
                <a:solidFill>
                  <a:srgbClr val="FFFFFF"/>
                </a:solidFill>
                <a:latin typeface="Antonio Ultra-Bold"/>
                <a:ea typeface="Antonio Ultra-Bold"/>
                <a:cs typeface="Antonio Ultra-Bold"/>
                <a:sym typeface="Antonio Ultra-Bold"/>
              </a:rPr>
              <a:t>COMMON </a:t>
            </a:r>
          </a:p>
        </p:txBody>
      </p:sp>
      <p:sp>
        <p:nvSpPr>
          <p:cNvPr id="10" name="TextBox 10"/>
          <p:cNvSpPr txBox="1"/>
          <p:nvPr/>
        </p:nvSpPr>
        <p:spPr>
          <a:xfrm>
            <a:off x="9517723" y="5022728"/>
            <a:ext cx="7467700" cy="1740089"/>
          </a:xfrm>
          <a:prstGeom prst="rect">
            <a:avLst/>
          </a:prstGeom>
        </p:spPr>
        <p:txBody>
          <a:bodyPr lIns="0" tIns="0" rIns="0" bIns="0" rtlCol="0" anchor="t">
            <a:spAutoFit/>
          </a:bodyPr>
          <a:lstStyle/>
          <a:p>
            <a:pPr algn="just">
              <a:lnSpc>
                <a:spcPts val="13653"/>
              </a:lnSpc>
              <a:spcBef>
                <a:spcPct val="0"/>
              </a:spcBef>
            </a:pPr>
            <a:r>
              <a:rPr lang="en-US" sz="11770">
                <a:solidFill>
                  <a:srgbClr val="FFFFFF"/>
                </a:solidFill>
                <a:latin typeface="Antonio Light"/>
                <a:ea typeface="Antonio Light"/>
                <a:cs typeface="Antonio Light"/>
                <a:sym typeface="Antonio Light"/>
              </a:rPr>
              <a:t>CYBER THREATS</a:t>
            </a:r>
          </a:p>
        </p:txBody>
      </p:sp>
      <p:sp>
        <p:nvSpPr>
          <p:cNvPr id="11" name="TextBox 11"/>
          <p:cNvSpPr txBox="1"/>
          <p:nvPr/>
        </p:nvSpPr>
        <p:spPr>
          <a:xfrm>
            <a:off x="1477312" y="1061293"/>
            <a:ext cx="7192299" cy="2055695"/>
          </a:xfrm>
          <a:prstGeom prst="rect">
            <a:avLst/>
          </a:prstGeom>
        </p:spPr>
        <p:txBody>
          <a:bodyPr lIns="0" tIns="0" rIns="0" bIns="0" rtlCol="0" anchor="t">
            <a:spAutoFit/>
          </a:bodyPr>
          <a:lstStyle/>
          <a:p>
            <a:pPr algn="l">
              <a:lnSpc>
                <a:spcPts val="3267"/>
              </a:lnSpc>
            </a:pPr>
            <a:r>
              <a:rPr lang="en-US" sz="2816" b="1" dirty="0">
                <a:solidFill>
                  <a:srgbClr val="FFFFFF"/>
                </a:solidFill>
                <a:latin typeface="Raleway Medium"/>
                <a:ea typeface="Raleway Medium"/>
                <a:cs typeface="Raleway Medium"/>
                <a:sym typeface="Raleway Medium"/>
              </a:rPr>
              <a:t>4. Denial-of-Service (DoS) Attack</a:t>
            </a:r>
          </a:p>
          <a:p>
            <a:pPr algn="l">
              <a:lnSpc>
                <a:spcPts val="3267"/>
              </a:lnSpc>
            </a:pPr>
            <a:endParaRPr lang="en-US" sz="2816" b="1" dirty="0">
              <a:solidFill>
                <a:srgbClr val="FFFFFF"/>
              </a:solidFill>
              <a:latin typeface="Raleway Medium"/>
              <a:ea typeface="Raleway Medium"/>
              <a:cs typeface="Raleway Medium"/>
              <a:sym typeface="Raleway Medium"/>
            </a:endParaRPr>
          </a:p>
          <a:p>
            <a:pPr marL="608139" lvl="1" indent="-304070" algn="l">
              <a:lnSpc>
                <a:spcPts val="3267"/>
              </a:lnSpc>
              <a:buFont typeface="Arial"/>
              <a:buChar char="•"/>
            </a:pPr>
            <a:r>
              <a:rPr lang="en-US" sz="2816" b="1" dirty="0">
                <a:solidFill>
                  <a:srgbClr val="FFFFFF"/>
                </a:solidFill>
                <a:latin typeface="Raleway Medium"/>
                <a:ea typeface="Raleway Medium"/>
                <a:cs typeface="Raleway Medium"/>
                <a:sym typeface="Raleway Medium"/>
              </a:rPr>
              <a:t>Overloading a website or system to make it stop working.</a:t>
            </a:r>
          </a:p>
          <a:p>
            <a:pPr algn="l">
              <a:lnSpc>
                <a:spcPts val="3267"/>
              </a:lnSpc>
              <a:spcBef>
                <a:spcPct val="0"/>
              </a:spcBef>
            </a:pPr>
            <a:endParaRPr lang="en-US" sz="2816" b="1" dirty="0">
              <a:solidFill>
                <a:srgbClr val="FFFFFF"/>
              </a:solidFill>
              <a:latin typeface="Raleway Medium"/>
              <a:ea typeface="Raleway Medium"/>
              <a:cs typeface="Raleway Medium"/>
              <a:sym typeface="Raleway Medium"/>
            </a:endParaRPr>
          </a:p>
        </p:txBody>
      </p:sp>
      <p:grpSp>
        <p:nvGrpSpPr>
          <p:cNvPr id="12" name="Group 12"/>
          <p:cNvGrpSpPr/>
          <p:nvPr/>
        </p:nvGrpSpPr>
        <p:grpSpPr>
          <a:xfrm>
            <a:off x="903308" y="646432"/>
            <a:ext cx="1148007" cy="1148007"/>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9FE5FF">
                    <a:alpha val="100000"/>
                  </a:srgbClr>
                </a:gs>
                <a:gs pos="100000">
                  <a:srgbClr val="6F6296">
                    <a:alpha val="0"/>
                  </a:srgbClr>
                </a:gs>
              </a:gsLst>
              <a:lin ang="0"/>
            </a:gradFill>
          </p:spPr>
        </p:sp>
        <p:sp>
          <p:nvSpPr>
            <p:cNvPr id="14" name="TextBox 14"/>
            <p:cNvSpPr txBox="1"/>
            <p:nvPr/>
          </p:nvSpPr>
          <p:spPr>
            <a:xfrm>
              <a:off x="76200" y="57150"/>
              <a:ext cx="660400" cy="679450"/>
            </a:xfrm>
            <a:prstGeom prst="rect">
              <a:avLst/>
            </a:prstGeom>
          </p:spPr>
          <p:txBody>
            <a:bodyPr lIns="50800" tIns="50800" rIns="50800" bIns="50800" rtlCol="0" anchor="ctr"/>
            <a:lstStyle/>
            <a:p>
              <a:pPr algn="ctr">
                <a:lnSpc>
                  <a:spcPts val="2783"/>
                </a:lnSpc>
              </a:pPr>
              <a:endParaRPr/>
            </a:p>
          </p:txBody>
        </p:sp>
      </p:grpSp>
      <p:sp>
        <p:nvSpPr>
          <p:cNvPr id="15" name="TextBox 15"/>
          <p:cNvSpPr txBox="1"/>
          <p:nvPr/>
        </p:nvSpPr>
        <p:spPr>
          <a:xfrm>
            <a:off x="1477312" y="3878870"/>
            <a:ext cx="7192299" cy="2463972"/>
          </a:xfrm>
          <a:prstGeom prst="rect">
            <a:avLst/>
          </a:prstGeom>
        </p:spPr>
        <p:txBody>
          <a:bodyPr lIns="0" tIns="0" rIns="0" bIns="0" rtlCol="0" anchor="t">
            <a:spAutoFit/>
          </a:bodyPr>
          <a:lstStyle/>
          <a:p>
            <a:pPr algn="l">
              <a:lnSpc>
                <a:spcPts val="3267"/>
              </a:lnSpc>
            </a:pPr>
            <a:r>
              <a:rPr lang="en-US" sz="2816" b="1" dirty="0">
                <a:solidFill>
                  <a:srgbClr val="FFFFFF"/>
                </a:solidFill>
                <a:latin typeface="Raleway Medium"/>
                <a:ea typeface="Raleway Medium"/>
                <a:cs typeface="Raleway Medium"/>
                <a:sym typeface="Raleway Medium"/>
              </a:rPr>
              <a:t>5. Man-in-the-Middle Attack</a:t>
            </a:r>
          </a:p>
          <a:p>
            <a:pPr algn="l">
              <a:lnSpc>
                <a:spcPts val="3267"/>
              </a:lnSpc>
            </a:pPr>
            <a:endParaRPr lang="en-US" sz="2816" b="1" dirty="0">
              <a:solidFill>
                <a:srgbClr val="FFFFFF"/>
              </a:solidFill>
              <a:latin typeface="Raleway Medium"/>
              <a:ea typeface="Raleway Medium"/>
              <a:cs typeface="Raleway Medium"/>
              <a:sym typeface="Raleway Medium"/>
            </a:endParaRPr>
          </a:p>
          <a:p>
            <a:pPr marL="608139" lvl="1" indent="-304070" algn="l">
              <a:lnSpc>
                <a:spcPts val="3267"/>
              </a:lnSpc>
              <a:buFont typeface="Arial"/>
              <a:buChar char="•"/>
            </a:pPr>
            <a:r>
              <a:rPr lang="en-US" sz="2816" b="1" dirty="0">
                <a:solidFill>
                  <a:srgbClr val="FFFFFF"/>
                </a:solidFill>
                <a:latin typeface="Raleway Medium"/>
                <a:ea typeface="Raleway Medium"/>
                <a:cs typeface="Raleway Medium"/>
                <a:sym typeface="Raleway Medium"/>
              </a:rPr>
              <a:t>Hackers secretly intercept your data while it’s being transferred.</a:t>
            </a:r>
          </a:p>
          <a:p>
            <a:pPr algn="l">
              <a:lnSpc>
                <a:spcPts val="3267"/>
              </a:lnSpc>
              <a:spcBef>
                <a:spcPct val="0"/>
              </a:spcBef>
            </a:pPr>
            <a:endParaRPr lang="en-US" sz="2816" b="1" dirty="0">
              <a:solidFill>
                <a:srgbClr val="FFFFFF"/>
              </a:solidFill>
              <a:latin typeface="Raleway Medium"/>
              <a:ea typeface="Raleway Medium"/>
              <a:cs typeface="Raleway Medium"/>
              <a:sym typeface="Raleway Medium"/>
            </a:endParaRPr>
          </a:p>
          <a:p>
            <a:pPr algn="l">
              <a:lnSpc>
                <a:spcPts val="3267"/>
              </a:lnSpc>
              <a:spcBef>
                <a:spcPct val="0"/>
              </a:spcBef>
            </a:pPr>
            <a:endParaRPr lang="en-US" sz="2816" b="1" dirty="0">
              <a:solidFill>
                <a:srgbClr val="FFFFFF"/>
              </a:solidFill>
              <a:latin typeface="Raleway Medium"/>
              <a:ea typeface="Raleway Medium"/>
              <a:cs typeface="Raleway Medium"/>
              <a:sym typeface="Raleway Medium"/>
            </a:endParaRPr>
          </a:p>
        </p:txBody>
      </p:sp>
      <p:grpSp>
        <p:nvGrpSpPr>
          <p:cNvPr id="16" name="Group 16"/>
          <p:cNvGrpSpPr/>
          <p:nvPr/>
        </p:nvGrpSpPr>
        <p:grpSpPr>
          <a:xfrm>
            <a:off x="903308" y="3506148"/>
            <a:ext cx="1148007" cy="1148007"/>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9FE5FF">
                    <a:alpha val="100000"/>
                  </a:srgbClr>
                </a:gs>
                <a:gs pos="100000">
                  <a:srgbClr val="6F6296">
                    <a:alpha val="0"/>
                  </a:srgbClr>
                </a:gs>
              </a:gsLst>
              <a:lin ang="0"/>
            </a:gradFill>
          </p:spPr>
        </p:sp>
        <p:sp>
          <p:nvSpPr>
            <p:cNvPr id="18" name="TextBox 18"/>
            <p:cNvSpPr txBox="1"/>
            <p:nvPr/>
          </p:nvSpPr>
          <p:spPr>
            <a:xfrm>
              <a:off x="76200" y="57150"/>
              <a:ext cx="660400" cy="679450"/>
            </a:xfrm>
            <a:prstGeom prst="rect">
              <a:avLst/>
            </a:prstGeom>
          </p:spPr>
          <p:txBody>
            <a:bodyPr lIns="50800" tIns="50800" rIns="50800" bIns="50800" rtlCol="0" anchor="ctr"/>
            <a:lstStyle/>
            <a:p>
              <a:pPr algn="ctr">
                <a:lnSpc>
                  <a:spcPts val="2783"/>
                </a:lnSpc>
              </a:pPr>
              <a:endParaRPr/>
            </a:p>
          </p:txBody>
        </p:sp>
      </p:grpSp>
      <p:sp>
        <p:nvSpPr>
          <p:cNvPr id="19" name="TextBox 19"/>
          <p:cNvSpPr txBox="1"/>
          <p:nvPr/>
        </p:nvSpPr>
        <p:spPr>
          <a:xfrm>
            <a:off x="1477312" y="6913333"/>
            <a:ext cx="7192299" cy="2463972"/>
          </a:xfrm>
          <a:prstGeom prst="rect">
            <a:avLst/>
          </a:prstGeom>
        </p:spPr>
        <p:txBody>
          <a:bodyPr lIns="0" tIns="0" rIns="0" bIns="0" rtlCol="0" anchor="t">
            <a:spAutoFit/>
          </a:bodyPr>
          <a:lstStyle/>
          <a:p>
            <a:pPr algn="l">
              <a:lnSpc>
                <a:spcPts val="3267"/>
              </a:lnSpc>
            </a:pPr>
            <a:r>
              <a:rPr lang="en-US" sz="2816" b="1" dirty="0">
                <a:solidFill>
                  <a:srgbClr val="FFFFFF"/>
                </a:solidFill>
                <a:latin typeface="Raleway Medium"/>
                <a:ea typeface="Raleway Medium"/>
                <a:cs typeface="Raleway Medium"/>
                <a:sym typeface="Raleway Medium"/>
              </a:rPr>
              <a:t>6. SQL Injection</a:t>
            </a:r>
          </a:p>
          <a:p>
            <a:pPr algn="l">
              <a:lnSpc>
                <a:spcPts val="3267"/>
              </a:lnSpc>
            </a:pPr>
            <a:endParaRPr lang="en-US" sz="2816" b="1" dirty="0">
              <a:solidFill>
                <a:srgbClr val="FFFFFF"/>
              </a:solidFill>
              <a:latin typeface="Raleway Medium"/>
              <a:ea typeface="Raleway Medium"/>
              <a:cs typeface="Raleway Medium"/>
              <a:sym typeface="Raleway Medium"/>
            </a:endParaRPr>
          </a:p>
          <a:p>
            <a:pPr marL="608139" lvl="1" indent="-304070" algn="l">
              <a:lnSpc>
                <a:spcPts val="3267"/>
              </a:lnSpc>
              <a:buFont typeface="Arial"/>
              <a:buChar char="•"/>
            </a:pPr>
            <a:r>
              <a:rPr lang="en-US" sz="2816" b="1" dirty="0">
                <a:solidFill>
                  <a:srgbClr val="FFFFFF"/>
                </a:solidFill>
                <a:latin typeface="Raleway Medium"/>
                <a:ea typeface="Raleway Medium"/>
                <a:cs typeface="Raleway Medium"/>
                <a:sym typeface="Raleway Medium"/>
              </a:rPr>
              <a:t>Hackers insert malicious code into a website’s database to steal data.</a:t>
            </a:r>
          </a:p>
          <a:p>
            <a:pPr algn="l">
              <a:lnSpc>
                <a:spcPts val="3267"/>
              </a:lnSpc>
              <a:spcBef>
                <a:spcPct val="0"/>
              </a:spcBef>
            </a:pPr>
            <a:endParaRPr lang="en-US" sz="2816" b="1" dirty="0">
              <a:solidFill>
                <a:srgbClr val="FFFFFF"/>
              </a:solidFill>
              <a:latin typeface="Raleway Medium"/>
              <a:ea typeface="Raleway Medium"/>
              <a:cs typeface="Raleway Medium"/>
              <a:sym typeface="Raleway Medium"/>
            </a:endParaRPr>
          </a:p>
          <a:p>
            <a:pPr algn="l">
              <a:lnSpc>
                <a:spcPts val="3267"/>
              </a:lnSpc>
              <a:spcBef>
                <a:spcPct val="0"/>
              </a:spcBef>
            </a:pPr>
            <a:endParaRPr lang="en-US" sz="2816" b="1" dirty="0">
              <a:solidFill>
                <a:srgbClr val="FFFFFF"/>
              </a:solidFill>
              <a:latin typeface="Raleway Medium"/>
              <a:ea typeface="Raleway Medium"/>
              <a:cs typeface="Raleway Medium"/>
              <a:sym typeface="Raleway Medium"/>
            </a:endParaRPr>
          </a:p>
        </p:txBody>
      </p:sp>
      <p:grpSp>
        <p:nvGrpSpPr>
          <p:cNvPr id="20" name="Group 20"/>
          <p:cNvGrpSpPr/>
          <p:nvPr/>
        </p:nvGrpSpPr>
        <p:grpSpPr>
          <a:xfrm>
            <a:off x="903308" y="6483781"/>
            <a:ext cx="1148007" cy="1148007"/>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9FE5FF">
                    <a:alpha val="100000"/>
                  </a:srgbClr>
                </a:gs>
                <a:gs pos="100000">
                  <a:srgbClr val="6F6296">
                    <a:alpha val="0"/>
                  </a:srgbClr>
                </a:gs>
              </a:gsLst>
              <a:lin ang="0"/>
            </a:gradFill>
          </p:spPr>
        </p:sp>
        <p:sp>
          <p:nvSpPr>
            <p:cNvPr id="22" name="TextBox 22"/>
            <p:cNvSpPr txBox="1"/>
            <p:nvPr/>
          </p:nvSpPr>
          <p:spPr>
            <a:xfrm>
              <a:off x="76200" y="57150"/>
              <a:ext cx="660400" cy="679450"/>
            </a:xfrm>
            <a:prstGeom prst="rect">
              <a:avLst/>
            </a:prstGeom>
          </p:spPr>
          <p:txBody>
            <a:bodyPr lIns="50800" tIns="50800" rIns="50800" bIns="50800" rtlCol="0" anchor="ctr"/>
            <a:lstStyle/>
            <a:p>
              <a:pPr algn="ctr">
                <a:lnSpc>
                  <a:spcPts val="2783"/>
                </a:lnSpc>
              </a:pPr>
              <a:endParaRPr/>
            </a:p>
          </p:txBody>
        </p:sp>
      </p:grpSp>
      <p:sp>
        <p:nvSpPr>
          <p:cNvPr id="8" name="TextBox 7">
            <a:extLst>
              <a:ext uri="{FF2B5EF4-FFF2-40B4-BE49-F238E27FC236}">
                <a16:creationId xmlns:a16="http://schemas.microsoft.com/office/drawing/2014/main" id="{65B18116-50BF-AFCA-8BD2-2D6625BF49FE}"/>
              </a:ext>
            </a:extLst>
          </p:cNvPr>
          <p:cNvSpPr txBox="1"/>
          <p:nvPr/>
        </p:nvSpPr>
        <p:spPr>
          <a:xfrm>
            <a:off x="228600" y="9656386"/>
            <a:ext cx="18821400" cy="646331"/>
          </a:xfrm>
          <a:prstGeom prst="rect">
            <a:avLst/>
          </a:prstGeom>
          <a:noFill/>
        </p:spPr>
        <p:txBody>
          <a:bodyPr wrap="square">
            <a:spAutoFit/>
          </a:bodyPr>
          <a:lstStyle/>
          <a:p>
            <a:r>
              <a:rPr lang="en-US" sz="3600" b="1" dirty="0">
                <a:solidFill>
                  <a:schemeClr val="bg1"/>
                </a:solidFill>
                <a:latin typeface="Antonio Ultra-Bold" panose="020B0604020202020204" charset="0"/>
              </a:rPr>
              <a:t>Cyber Security                                                    Mahammmad Nazil(154)                                                                            06</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1000"/>
                                        <p:tgtEl>
                                          <p:spTgt spid="11">
                                            <p:txEl>
                                              <p:pRg st="0" end="0"/>
                                            </p:txEl>
                                          </p:spTgt>
                                        </p:tgtEl>
                                      </p:cBhvr>
                                    </p:animEffect>
                                    <p:anim calcmode="lin" valueType="num">
                                      <p:cBhvr>
                                        <p:cTn id="8" dur="1000" fill="hold"/>
                                        <p:tgtEl>
                                          <p:spTgt spid="11">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1">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1">
                                            <p:txEl>
                                              <p:pRg st="2" end="2"/>
                                            </p:txEl>
                                          </p:spTgt>
                                        </p:tgtEl>
                                        <p:attrNameLst>
                                          <p:attrName>style.visibility</p:attrName>
                                        </p:attrNameLst>
                                      </p:cBhvr>
                                      <p:to>
                                        <p:strVal val="visible"/>
                                      </p:to>
                                    </p:set>
                                    <p:animEffect transition="in" filter="fade">
                                      <p:cBhvr>
                                        <p:cTn id="14" dur="1000"/>
                                        <p:tgtEl>
                                          <p:spTgt spid="11">
                                            <p:txEl>
                                              <p:pRg st="2" end="2"/>
                                            </p:txEl>
                                          </p:spTgt>
                                        </p:tgtEl>
                                      </p:cBhvr>
                                    </p:animEffect>
                                    <p:anim calcmode="lin" valueType="num">
                                      <p:cBhvr>
                                        <p:cTn id="15" dur="1000" fill="hold"/>
                                        <p:tgtEl>
                                          <p:spTgt spid="11">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11">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5">
                                            <p:txEl>
                                              <p:pRg st="0" end="0"/>
                                            </p:txEl>
                                          </p:spTgt>
                                        </p:tgtEl>
                                        <p:attrNameLst>
                                          <p:attrName>style.visibility</p:attrName>
                                        </p:attrNameLst>
                                      </p:cBhvr>
                                      <p:to>
                                        <p:strVal val="visible"/>
                                      </p:to>
                                    </p:set>
                                    <p:animEffect transition="in" filter="fade">
                                      <p:cBhvr>
                                        <p:cTn id="21" dur="1000"/>
                                        <p:tgtEl>
                                          <p:spTgt spid="15">
                                            <p:txEl>
                                              <p:pRg st="0" end="0"/>
                                            </p:txEl>
                                          </p:spTgt>
                                        </p:tgtEl>
                                      </p:cBhvr>
                                    </p:animEffect>
                                    <p:anim calcmode="lin" valueType="num">
                                      <p:cBhvr>
                                        <p:cTn id="22" dur="1000" fill="hold"/>
                                        <p:tgtEl>
                                          <p:spTgt spid="15">
                                            <p:txEl>
                                              <p:pRg st="0" end="0"/>
                                            </p:txEl>
                                          </p:spTgt>
                                        </p:tgtEl>
                                        <p:attrNameLst>
                                          <p:attrName>ppt_x</p:attrName>
                                        </p:attrNameLst>
                                      </p:cBhvr>
                                      <p:tavLst>
                                        <p:tav tm="0">
                                          <p:val>
                                            <p:strVal val="#ppt_x"/>
                                          </p:val>
                                        </p:tav>
                                        <p:tav tm="100000">
                                          <p:val>
                                            <p:strVal val="#ppt_x"/>
                                          </p:val>
                                        </p:tav>
                                      </p:tavLst>
                                    </p:anim>
                                    <p:anim calcmode="lin" valueType="num">
                                      <p:cBhvr>
                                        <p:cTn id="23" dur="1000" fill="hold"/>
                                        <p:tgtEl>
                                          <p:spTgt spid="1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5">
                                            <p:txEl>
                                              <p:pRg st="2" end="2"/>
                                            </p:txEl>
                                          </p:spTgt>
                                        </p:tgtEl>
                                        <p:attrNameLst>
                                          <p:attrName>style.visibility</p:attrName>
                                        </p:attrNameLst>
                                      </p:cBhvr>
                                      <p:to>
                                        <p:strVal val="visible"/>
                                      </p:to>
                                    </p:set>
                                    <p:animEffect transition="in" filter="fade">
                                      <p:cBhvr>
                                        <p:cTn id="28" dur="1000"/>
                                        <p:tgtEl>
                                          <p:spTgt spid="15">
                                            <p:txEl>
                                              <p:pRg st="2" end="2"/>
                                            </p:txEl>
                                          </p:spTgt>
                                        </p:tgtEl>
                                      </p:cBhvr>
                                    </p:animEffect>
                                    <p:anim calcmode="lin" valueType="num">
                                      <p:cBhvr>
                                        <p:cTn id="29" dur="1000" fill="hold"/>
                                        <p:tgtEl>
                                          <p:spTgt spid="15">
                                            <p:txEl>
                                              <p:pRg st="2" end="2"/>
                                            </p:txEl>
                                          </p:spTgt>
                                        </p:tgtEl>
                                        <p:attrNameLst>
                                          <p:attrName>ppt_x</p:attrName>
                                        </p:attrNameLst>
                                      </p:cBhvr>
                                      <p:tavLst>
                                        <p:tav tm="0">
                                          <p:val>
                                            <p:strVal val="#ppt_x"/>
                                          </p:val>
                                        </p:tav>
                                        <p:tav tm="100000">
                                          <p:val>
                                            <p:strVal val="#ppt_x"/>
                                          </p:val>
                                        </p:tav>
                                      </p:tavLst>
                                    </p:anim>
                                    <p:anim calcmode="lin" valueType="num">
                                      <p:cBhvr>
                                        <p:cTn id="30" dur="1000" fill="hold"/>
                                        <p:tgtEl>
                                          <p:spTgt spid="15">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19">
                                            <p:txEl>
                                              <p:pRg st="0" end="0"/>
                                            </p:txEl>
                                          </p:spTgt>
                                        </p:tgtEl>
                                        <p:attrNameLst>
                                          <p:attrName>style.visibility</p:attrName>
                                        </p:attrNameLst>
                                      </p:cBhvr>
                                      <p:to>
                                        <p:strVal val="visible"/>
                                      </p:to>
                                    </p:set>
                                    <p:animEffect transition="in" filter="fade">
                                      <p:cBhvr>
                                        <p:cTn id="35" dur="1000"/>
                                        <p:tgtEl>
                                          <p:spTgt spid="19">
                                            <p:txEl>
                                              <p:pRg st="0" end="0"/>
                                            </p:txEl>
                                          </p:spTgt>
                                        </p:tgtEl>
                                      </p:cBhvr>
                                    </p:animEffect>
                                    <p:anim calcmode="lin" valueType="num">
                                      <p:cBhvr>
                                        <p:cTn id="36" dur="1000" fill="hold"/>
                                        <p:tgtEl>
                                          <p:spTgt spid="19">
                                            <p:txEl>
                                              <p:pRg st="0" end="0"/>
                                            </p:txEl>
                                          </p:spTgt>
                                        </p:tgtEl>
                                        <p:attrNameLst>
                                          <p:attrName>ppt_x</p:attrName>
                                        </p:attrNameLst>
                                      </p:cBhvr>
                                      <p:tavLst>
                                        <p:tav tm="0">
                                          <p:val>
                                            <p:strVal val="#ppt_x"/>
                                          </p:val>
                                        </p:tav>
                                        <p:tav tm="100000">
                                          <p:val>
                                            <p:strVal val="#ppt_x"/>
                                          </p:val>
                                        </p:tav>
                                      </p:tavLst>
                                    </p:anim>
                                    <p:anim calcmode="lin" valueType="num">
                                      <p:cBhvr>
                                        <p:cTn id="37" dur="1000" fill="hold"/>
                                        <p:tgtEl>
                                          <p:spTgt spid="19">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19">
                                            <p:txEl>
                                              <p:pRg st="2" end="2"/>
                                            </p:txEl>
                                          </p:spTgt>
                                        </p:tgtEl>
                                        <p:attrNameLst>
                                          <p:attrName>style.visibility</p:attrName>
                                        </p:attrNameLst>
                                      </p:cBhvr>
                                      <p:to>
                                        <p:strVal val="visible"/>
                                      </p:to>
                                    </p:set>
                                    <p:animEffect transition="in" filter="fade">
                                      <p:cBhvr>
                                        <p:cTn id="42" dur="1000"/>
                                        <p:tgtEl>
                                          <p:spTgt spid="19">
                                            <p:txEl>
                                              <p:pRg st="2" end="2"/>
                                            </p:txEl>
                                          </p:spTgt>
                                        </p:tgtEl>
                                      </p:cBhvr>
                                    </p:animEffect>
                                    <p:anim calcmode="lin" valueType="num">
                                      <p:cBhvr>
                                        <p:cTn id="43" dur="1000" fill="hold"/>
                                        <p:tgtEl>
                                          <p:spTgt spid="19">
                                            <p:txEl>
                                              <p:pRg st="2" end="2"/>
                                            </p:txEl>
                                          </p:spTgt>
                                        </p:tgtEl>
                                        <p:attrNameLst>
                                          <p:attrName>ppt_x</p:attrName>
                                        </p:attrNameLst>
                                      </p:cBhvr>
                                      <p:tavLst>
                                        <p:tav tm="0">
                                          <p:val>
                                            <p:strVal val="#ppt_x"/>
                                          </p:val>
                                        </p:tav>
                                        <p:tav tm="100000">
                                          <p:val>
                                            <p:strVal val="#ppt_x"/>
                                          </p:val>
                                        </p:tav>
                                      </p:tavLst>
                                    </p:anim>
                                    <p:anim calcmode="lin" valueType="num">
                                      <p:cBhvr>
                                        <p:cTn id="44" dur="1000" fill="hold"/>
                                        <p:tgtEl>
                                          <p:spTgt spid="19">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rgbClr val="243F81">
                <a:alpha val="100000"/>
              </a:srgbClr>
            </a:gs>
            <a:gs pos="100000">
              <a:srgbClr val="288198">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flipH="1">
            <a:off x="-10742067" y="-3151841"/>
            <a:ext cx="16235139" cy="16235139"/>
          </a:xfrm>
          <a:custGeom>
            <a:avLst/>
            <a:gdLst/>
            <a:ahLst/>
            <a:cxnLst/>
            <a:rect l="l" t="t" r="r" b="b"/>
            <a:pathLst>
              <a:path w="16235139" h="16235139">
                <a:moveTo>
                  <a:pt x="16235138" y="0"/>
                </a:moveTo>
                <a:lnTo>
                  <a:pt x="0" y="0"/>
                </a:lnTo>
                <a:lnTo>
                  <a:pt x="0" y="16235139"/>
                </a:lnTo>
                <a:lnTo>
                  <a:pt x="16235138" y="16235139"/>
                </a:lnTo>
                <a:lnTo>
                  <a:pt x="16235138" y="0"/>
                </a:lnTo>
                <a:close/>
              </a:path>
            </a:pathLst>
          </a:custGeom>
          <a:blipFill>
            <a:blip r:embed="rId2">
              <a:alphaModFix amt="20999"/>
            </a:blip>
            <a:stretch>
              <a:fillRect/>
            </a:stretch>
          </a:blipFill>
        </p:spPr>
      </p:sp>
      <p:sp>
        <p:nvSpPr>
          <p:cNvPr id="3" name="Freeform 3"/>
          <p:cNvSpPr/>
          <p:nvPr/>
        </p:nvSpPr>
        <p:spPr>
          <a:xfrm flipH="1">
            <a:off x="16802847" y="9074087"/>
            <a:ext cx="365153" cy="347891"/>
          </a:xfrm>
          <a:custGeom>
            <a:avLst/>
            <a:gdLst/>
            <a:ahLst/>
            <a:cxnLst/>
            <a:rect l="l" t="t" r="r" b="b"/>
            <a:pathLst>
              <a:path w="365153" h="347891">
                <a:moveTo>
                  <a:pt x="365153" y="0"/>
                </a:moveTo>
                <a:lnTo>
                  <a:pt x="0" y="0"/>
                </a:lnTo>
                <a:lnTo>
                  <a:pt x="0" y="347891"/>
                </a:lnTo>
                <a:lnTo>
                  <a:pt x="365153" y="347891"/>
                </a:lnTo>
                <a:lnTo>
                  <a:pt x="365153"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flipH="1">
            <a:off x="8669610" y="3073227"/>
            <a:ext cx="13199814" cy="5627536"/>
          </a:xfrm>
          <a:custGeom>
            <a:avLst/>
            <a:gdLst/>
            <a:ahLst/>
            <a:cxnLst/>
            <a:rect l="l" t="t" r="r" b="b"/>
            <a:pathLst>
              <a:path w="13199814" h="5627536">
                <a:moveTo>
                  <a:pt x="13199814" y="0"/>
                </a:moveTo>
                <a:lnTo>
                  <a:pt x="0" y="0"/>
                </a:lnTo>
                <a:lnTo>
                  <a:pt x="0" y="5627536"/>
                </a:lnTo>
                <a:lnTo>
                  <a:pt x="13199814" y="5627536"/>
                </a:lnTo>
                <a:lnTo>
                  <a:pt x="13199814"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9" name="TextBox 9"/>
          <p:cNvSpPr txBox="1"/>
          <p:nvPr/>
        </p:nvSpPr>
        <p:spPr>
          <a:xfrm>
            <a:off x="10447842" y="3553773"/>
            <a:ext cx="5933544" cy="1740089"/>
          </a:xfrm>
          <a:prstGeom prst="rect">
            <a:avLst/>
          </a:prstGeom>
        </p:spPr>
        <p:txBody>
          <a:bodyPr lIns="0" tIns="0" rIns="0" bIns="0" rtlCol="0" anchor="t">
            <a:spAutoFit/>
          </a:bodyPr>
          <a:lstStyle/>
          <a:p>
            <a:pPr algn="just">
              <a:lnSpc>
                <a:spcPts val="13653"/>
              </a:lnSpc>
              <a:spcBef>
                <a:spcPct val="0"/>
              </a:spcBef>
            </a:pPr>
            <a:r>
              <a:rPr lang="en-US" sz="11770" b="1">
                <a:solidFill>
                  <a:srgbClr val="FFFFFF"/>
                </a:solidFill>
                <a:latin typeface="Antonio Ultra-Bold"/>
                <a:ea typeface="Antonio Ultra-Bold"/>
                <a:cs typeface="Antonio Ultra-Bold"/>
                <a:sym typeface="Antonio Ultra-Bold"/>
              </a:rPr>
              <a:t>COMMON </a:t>
            </a:r>
          </a:p>
        </p:txBody>
      </p:sp>
      <p:sp>
        <p:nvSpPr>
          <p:cNvPr id="10" name="TextBox 10"/>
          <p:cNvSpPr txBox="1"/>
          <p:nvPr/>
        </p:nvSpPr>
        <p:spPr>
          <a:xfrm>
            <a:off x="9424711" y="5022728"/>
            <a:ext cx="8472229" cy="1740089"/>
          </a:xfrm>
          <a:prstGeom prst="rect">
            <a:avLst/>
          </a:prstGeom>
        </p:spPr>
        <p:txBody>
          <a:bodyPr lIns="0" tIns="0" rIns="0" bIns="0" rtlCol="0" anchor="t">
            <a:spAutoFit/>
          </a:bodyPr>
          <a:lstStyle/>
          <a:p>
            <a:pPr algn="just">
              <a:lnSpc>
                <a:spcPts val="13653"/>
              </a:lnSpc>
              <a:spcBef>
                <a:spcPct val="0"/>
              </a:spcBef>
            </a:pPr>
            <a:r>
              <a:rPr lang="en-US" sz="11770">
                <a:solidFill>
                  <a:srgbClr val="FFFFFF"/>
                </a:solidFill>
                <a:latin typeface="Antonio Light"/>
                <a:ea typeface="Antonio Light"/>
                <a:cs typeface="Antonio Light"/>
                <a:sym typeface="Antonio Light"/>
              </a:rPr>
              <a:t>CYBER THREATS</a:t>
            </a:r>
          </a:p>
        </p:txBody>
      </p:sp>
      <p:sp>
        <p:nvSpPr>
          <p:cNvPr id="11" name="TextBox 11"/>
          <p:cNvSpPr txBox="1"/>
          <p:nvPr/>
        </p:nvSpPr>
        <p:spPr>
          <a:xfrm>
            <a:off x="1679486" y="795484"/>
            <a:ext cx="6990124" cy="1997910"/>
          </a:xfrm>
          <a:prstGeom prst="rect">
            <a:avLst/>
          </a:prstGeom>
        </p:spPr>
        <p:txBody>
          <a:bodyPr lIns="0" tIns="0" rIns="0" bIns="0" rtlCol="0" anchor="t">
            <a:spAutoFit/>
          </a:bodyPr>
          <a:lstStyle/>
          <a:p>
            <a:pPr algn="l">
              <a:lnSpc>
                <a:spcPts val="3175"/>
              </a:lnSpc>
            </a:pPr>
            <a:r>
              <a:rPr lang="en-US" sz="2737" b="1" dirty="0">
                <a:solidFill>
                  <a:srgbClr val="FFFFFF"/>
                </a:solidFill>
                <a:latin typeface="Raleway Medium"/>
                <a:ea typeface="Raleway Medium"/>
                <a:cs typeface="Raleway Medium"/>
                <a:sym typeface="Raleway Medium"/>
              </a:rPr>
              <a:t>7. Zero-Day Attack</a:t>
            </a:r>
          </a:p>
          <a:p>
            <a:pPr algn="l">
              <a:lnSpc>
                <a:spcPts val="3175"/>
              </a:lnSpc>
            </a:pPr>
            <a:endParaRPr lang="en-US" sz="2737" b="1" dirty="0">
              <a:solidFill>
                <a:srgbClr val="FFFFFF"/>
              </a:solidFill>
              <a:latin typeface="Raleway Medium"/>
              <a:ea typeface="Raleway Medium"/>
              <a:cs typeface="Raleway Medium"/>
              <a:sym typeface="Raleway Medium"/>
            </a:endParaRPr>
          </a:p>
          <a:p>
            <a:pPr marL="591044" lvl="1" indent="-295522" algn="l">
              <a:lnSpc>
                <a:spcPts val="3175"/>
              </a:lnSpc>
              <a:spcBef>
                <a:spcPct val="0"/>
              </a:spcBef>
              <a:buFont typeface="Arial"/>
              <a:buChar char="•"/>
            </a:pPr>
            <a:r>
              <a:rPr lang="en-US" sz="2737" b="1" dirty="0">
                <a:solidFill>
                  <a:srgbClr val="FFFFFF"/>
                </a:solidFill>
                <a:latin typeface="Raleway Medium"/>
                <a:ea typeface="Raleway Medium"/>
                <a:cs typeface="Raleway Medium"/>
                <a:sym typeface="Raleway Medium"/>
              </a:rPr>
              <a:t>Exploiting software vulnerabilities before a fix is available.</a:t>
            </a:r>
          </a:p>
          <a:p>
            <a:pPr algn="l">
              <a:lnSpc>
                <a:spcPts val="3175"/>
              </a:lnSpc>
              <a:spcBef>
                <a:spcPct val="0"/>
              </a:spcBef>
            </a:pPr>
            <a:endParaRPr lang="en-US" sz="2737" b="1" dirty="0">
              <a:solidFill>
                <a:srgbClr val="FFFFFF"/>
              </a:solidFill>
              <a:latin typeface="Raleway Medium"/>
              <a:ea typeface="Raleway Medium"/>
              <a:cs typeface="Raleway Medium"/>
              <a:sym typeface="Raleway Medium"/>
            </a:endParaRPr>
          </a:p>
        </p:txBody>
      </p:sp>
      <p:grpSp>
        <p:nvGrpSpPr>
          <p:cNvPr id="12" name="Group 12"/>
          <p:cNvGrpSpPr/>
          <p:nvPr/>
        </p:nvGrpSpPr>
        <p:grpSpPr>
          <a:xfrm>
            <a:off x="1105483" y="454697"/>
            <a:ext cx="1148007" cy="1148007"/>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9FE5FF">
                    <a:alpha val="100000"/>
                  </a:srgbClr>
                </a:gs>
                <a:gs pos="100000">
                  <a:srgbClr val="6F6296">
                    <a:alpha val="0"/>
                  </a:srgbClr>
                </a:gs>
              </a:gsLst>
              <a:lin ang="0"/>
            </a:gradFill>
          </p:spPr>
        </p:sp>
        <p:sp>
          <p:nvSpPr>
            <p:cNvPr id="14" name="TextBox 14"/>
            <p:cNvSpPr txBox="1"/>
            <p:nvPr/>
          </p:nvSpPr>
          <p:spPr>
            <a:xfrm>
              <a:off x="76200" y="57150"/>
              <a:ext cx="660400" cy="679450"/>
            </a:xfrm>
            <a:prstGeom prst="rect">
              <a:avLst/>
            </a:prstGeom>
          </p:spPr>
          <p:txBody>
            <a:bodyPr lIns="50800" tIns="50800" rIns="50800" bIns="50800" rtlCol="0" anchor="ctr"/>
            <a:lstStyle/>
            <a:p>
              <a:pPr algn="ctr">
                <a:lnSpc>
                  <a:spcPts val="2783"/>
                </a:lnSpc>
              </a:pPr>
              <a:endParaRPr/>
            </a:p>
          </p:txBody>
        </p:sp>
      </p:grpSp>
      <p:sp>
        <p:nvSpPr>
          <p:cNvPr id="15" name="TextBox 15"/>
          <p:cNvSpPr txBox="1"/>
          <p:nvPr/>
        </p:nvSpPr>
        <p:spPr>
          <a:xfrm>
            <a:off x="1679486" y="3418142"/>
            <a:ext cx="6990124" cy="1997910"/>
          </a:xfrm>
          <a:prstGeom prst="rect">
            <a:avLst/>
          </a:prstGeom>
        </p:spPr>
        <p:txBody>
          <a:bodyPr lIns="0" tIns="0" rIns="0" bIns="0" rtlCol="0" anchor="t">
            <a:spAutoFit/>
          </a:bodyPr>
          <a:lstStyle/>
          <a:p>
            <a:pPr algn="l">
              <a:lnSpc>
                <a:spcPts val="3175"/>
              </a:lnSpc>
            </a:pPr>
            <a:r>
              <a:rPr lang="en-US" sz="2737" b="1" dirty="0">
                <a:solidFill>
                  <a:srgbClr val="FFFFFF"/>
                </a:solidFill>
                <a:latin typeface="Raleway Medium"/>
                <a:ea typeface="Raleway Medium"/>
                <a:cs typeface="Raleway Medium"/>
                <a:sym typeface="Raleway Medium"/>
              </a:rPr>
              <a:t>8. Insider Threats</a:t>
            </a:r>
          </a:p>
          <a:p>
            <a:pPr algn="l">
              <a:lnSpc>
                <a:spcPts val="3175"/>
              </a:lnSpc>
            </a:pPr>
            <a:endParaRPr lang="en-US" sz="2737" b="1" dirty="0">
              <a:solidFill>
                <a:srgbClr val="FFFFFF"/>
              </a:solidFill>
              <a:latin typeface="Raleway Medium"/>
              <a:ea typeface="Raleway Medium"/>
              <a:cs typeface="Raleway Medium"/>
              <a:sym typeface="Raleway Medium"/>
            </a:endParaRPr>
          </a:p>
          <a:p>
            <a:pPr marL="591044" lvl="1" indent="-295522" algn="l">
              <a:lnSpc>
                <a:spcPts val="3175"/>
              </a:lnSpc>
              <a:spcBef>
                <a:spcPct val="0"/>
              </a:spcBef>
              <a:buFont typeface="Arial"/>
              <a:buChar char="•"/>
            </a:pPr>
            <a:r>
              <a:rPr lang="en-US" sz="2737" b="1" dirty="0">
                <a:solidFill>
                  <a:srgbClr val="FFFFFF"/>
                </a:solidFill>
                <a:latin typeface="Raleway Medium"/>
                <a:ea typeface="Raleway Medium"/>
                <a:cs typeface="Raleway Medium"/>
                <a:sym typeface="Raleway Medium"/>
              </a:rPr>
              <a:t>Employees or trusted people misusing access to steal or leak information.</a:t>
            </a:r>
          </a:p>
          <a:p>
            <a:pPr algn="l">
              <a:lnSpc>
                <a:spcPts val="3175"/>
              </a:lnSpc>
              <a:spcBef>
                <a:spcPct val="0"/>
              </a:spcBef>
            </a:pPr>
            <a:endParaRPr lang="en-US" sz="2737" b="1" dirty="0">
              <a:solidFill>
                <a:srgbClr val="FFFFFF"/>
              </a:solidFill>
              <a:latin typeface="Raleway Medium"/>
              <a:ea typeface="Raleway Medium"/>
              <a:cs typeface="Raleway Medium"/>
              <a:sym typeface="Raleway Medium"/>
            </a:endParaRPr>
          </a:p>
        </p:txBody>
      </p:sp>
      <p:grpSp>
        <p:nvGrpSpPr>
          <p:cNvPr id="16" name="Group 16"/>
          <p:cNvGrpSpPr/>
          <p:nvPr/>
        </p:nvGrpSpPr>
        <p:grpSpPr>
          <a:xfrm>
            <a:off x="1105483" y="2985097"/>
            <a:ext cx="1148007" cy="1148007"/>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9FE5FF">
                    <a:alpha val="100000"/>
                  </a:srgbClr>
                </a:gs>
                <a:gs pos="100000">
                  <a:srgbClr val="6F6296">
                    <a:alpha val="0"/>
                  </a:srgbClr>
                </a:gs>
              </a:gsLst>
              <a:lin ang="0"/>
            </a:gradFill>
          </p:spPr>
        </p:sp>
        <p:sp>
          <p:nvSpPr>
            <p:cNvPr id="18" name="TextBox 18"/>
            <p:cNvSpPr txBox="1"/>
            <p:nvPr/>
          </p:nvSpPr>
          <p:spPr>
            <a:xfrm>
              <a:off x="76200" y="57150"/>
              <a:ext cx="660400" cy="679450"/>
            </a:xfrm>
            <a:prstGeom prst="rect">
              <a:avLst/>
            </a:prstGeom>
          </p:spPr>
          <p:txBody>
            <a:bodyPr lIns="50800" tIns="50800" rIns="50800" bIns="50800" rtlCol="0" anchor="ctr"/>
            <a:lstStyle/>
            <a:p>
              <a:pPr algn="ctr">
                <a:lnSpc>
                  <a:spcPts val="2783"/>
                </a:lnSpc>
              </a:pPr>
              <a:endParaRPr/>
            </a:p>
          </p:txBody>
        </p:sp>
      </p:grpSp>
      <p:sp>
        <p:nvSpPr>
          <p:cNvPr id="19" name="TextBox 19"/>
          <p:cNvSpPr txBox="1"/>
          <p:nvPr/>
        </p:nvSpPr>
        <p:spPr>
          <a:xfrm>
            <a:off x="1679486" y="5606552"/>
            <a:ext cx="7195504" cy="2056611"/>
          </a:xfrm>
          <a:prstGeom prst="rect">
            <a:avLst/>
          </a:prstGeom>
        </p:spPr>
        <p:txBody>
          <a:bodyPr lIns="0" tIns="0" rIns="0" bIns="0" rtlCol="0" anchor="t">
            <a:spAutoFit/>
          </a:bodyPr>
          <a:lstStyle/>
          <a:p>
            <a:pPr algn="l">
              <a:lnSpc>
                <a:spcPts val="3268"/>
              </a:lnSpc>
            </a:pPr>
            <a:r>
              <a:rPr lang="en-US" sz="2818" b="1" dirty="0">
                <a:solidFill>
                  <a:srgbClr val="FFFFFF"/>
                </a:solidFill>
                <a:latin typeface="Raleway Medium"/>
                <a:ea typeface="Raleway Medium"/>
                <a:cs typeface="Raleway Medium"/>
                <a:sym typeface="Raleway Medium"/>
              </a:rPr>
              <a:t>9. Spyware</a:t>
            </a:r>
          </a:p>
          <a:p>
            <a:pPr algn="l">
              <a:lnSpc>
                <a:spcPts val="3268"/>
              </a:lnSpc>
            </a:pPr>
            <a:endParaRPr lang="en-US" sz="2818" b="1" dirty="0">
              <a:solidFill>
                <a:srgbClr val="FFFFFF"/>
              </a:solidFill>
              <a:latin typeface="Raleway Medium"/>
              <a:ea typeface="Raleway Medium"/>
              <a:cs typeface="Raleway Medium"/>
              <a:sym typeface="Raleway Medium"/>
            </a:endParaRPr>
          </a:p>
          <a:p>
            <a:pPr marL="608410" lvl="1" indent="-304205" algn="l">
              <a:lnSpc>
                <a:spcPts val="3268"/>
              </a:lnSpc>
              <a:spcBef>
                <a:spcPct val="0"/>
              </a:spcBef>
              <a:buFont typeface="Arial"/>
              <a:buChar char="•"/>
            </a:pPr>
            <a:r>
              <a:rPr lang="en-US" sz="2818" b="1" dirty="0">
                <a:solidFill>
                  <a:srgbClr val="FFFFFF"/>
                </a:solidFill>
                <a:latin typeface="Raleway Medium"/>
                <a:ea typeface="Raleway Medium"/>
                <a:cs typeface="Raleway Medium"/>
                <a:sym typeface="Raleway Medium"/>
              </a:rPr>
              <a:t>Software that secretly monitors what you do on your device.</a:t>
            </a:r>
          </a:p>
          <a:p>
            <a:pPr algn="l">
              <a:lnSpc>
                <a:spcPts val="3268"/>
              </a:lnSpc>
              <a:spcBef>
                <a:spcPct val="0"/>
              </a:spcBef>
            </a:pPr>
            <a:endParaRPr lang="en-US" sz="2818" b="1" dirty="0">
              <a:solidFill>
                <a:srgbClr val="FFFFFF"/>
              </a:solidFill>
              <a:latin typeface="Raleway Medium"/>
              <a:ea typeface="Raleway Medium"/>
              <a:cs typeface="Raleway Medium"/>
              <a:sym typeface="Raleway Medium"/>
            </a:endParaRPr>
          </a:p>
        </p:txBody>
      </p:sp>
      <p:grpSp>
        <p:nvGrpSpPr>
          <p:cNvPr id="20" name="Group 20"/>
          <p:cNvGrpSpPr/>
          <p:nvPr/>
        </p:nvGrpSpPr>
        <p:grpSpPr>
          <a:xfrm>
            <a:off x="1105483" y="5312992"/>
            <a:ext cx="1148007" cy="1148007"/>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9FE5FF">
                    <a:alpha val="100000"/>
                  </a:srgbClr>
                </a:gs>
                <a:gs pos="100000">
                  <a:srgbClr val="6F6296">
                    <a:alpha val="0"/>
                  </a:srgbClr>
                </a:gs>
              </a:gsLst>
              <a:lin ang="0"/>
            </a:gradFill>
          </p:spPr>
        </p:sp>
        <p:sp>
          <p:nvSpPr>
            <p:cNvPr id="22" name="TextBox 22"/>
            <p:cNvSpPr txBox="1"/>
            <p:nvPr/>
          </p:nvSpPr>
          <p:spPr>
            <a:xfrm>
              <a:off x="76200" y="57150"/>
              <a:ext cx="660400" cy="679450"/>
            </a:xfrm>
            <a:prstGeom prst="rect">
              <a:avLst/>
            </a:prstGeom>
          </p:spPr>
          <p:txBody>
            <a:bodyPr lIns="50800" tIns="50800" rIns="50800" bIns="50800" rtlCol="0" anchor="ctr"/>
            <a:lstStyle/>
            <a:p>
              <a:pPr algn="ctr">
                <a:lnSpc>
                  <a:spcPts val="2783"/>
                </a:lnSpc>
              </a:pPr>
              <a:endParaRPr/>
            </a:p>
          </p:txBody>
        </p:sp>
      </p:grpSp>
      <p:grpSp>
        <p:nvGrpSpPr>
          <p:cNvPr id="23" name="Group 23"/>
          <p:cNvGrpSpPr/>
          <p:nvPr/>
        </p:nvGrpSpPr>
        <p:grpSpPr>
          <a:xfrm>
            <a:off x="1105483" y="7845017"/>
            <a:ext cx="1148007" cy="1148007"/>
            <a:chOff x="0" y="0"/>
            <a:chExt cx="812800" cy="812800"/>
          </a:xfrm>
        </p:grpSpPr>
        <p:sp>
          <p:nvSpPr>
            <p:cNvPr id="24" name="Freeform 2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9FE5FF">
                    <a:alpha val="100000"/>
                  </a:srgbClr>
                </a:gs>
                <a:gs pos="100000">
                  <a:srgbClr val="6F6296">
                    <a:alpha val="0"/>
                  </a:srgbClr>
                </a:gs>
              </a:gsLst>
              <a:lin ang="0"/>
            </a:gradFill>
          </p:spPr>
        </p:sp>
        <p:sp>
          <p:nvSpPr>
            <p:cNvPr id="25" name="TextBox 25"/>
            <p:cNvSpPr txBox="1"/>
            <p:nvPr/>
          </p:nvSpPr>
          <p:spPr>
            <a:xfrm>
              <a:off x="76200" y="57150"/>
              <a:ext cx="660400" cy="679450"/>
            </a:xfrm>
            <a:prstGeom prst="rect">
              <a:avLst/>
            </a:prstGeom>
          </p:spPr>
          <p:txBody>
            <a:bodyPr lIns="50800" tIns="50800" rIns="50800" bIns="50800" rtlCol="0" anchor="ctr"/>
            <a:lstStyle/>
            <a:p>
              <a:pPr algn="ctr">
                <a:lnSpc>
                  <a:spcPts val="2783"/>
                </a:lnSpc>
              </a:pPr>
              <a:endParaRPr/>
            </a:p>
          </p:txBody>
        </p:sp>
      </p:grpSp>
      <p:sp>
        <p:nvSpPr>
          <p:cNvPr id="26" name="TextBox 26"/>
          <p:cNvSpPr txBox="1"/>
          <p:nvPr/>
        </p:nvSpPr>
        <p:spPr>
          <a:xfrm>
            <a:off x="1679486" y="8189443"/>
            <a:ext cx="7195504" cy="2465070"/>
          </a:xfrm>
          <a:prstGeom prst="rect">
            <a:avLst/>
          </a:prstGeom>
        </p:spPr>
        <p:txBody>
          <a:bodyPr lIns="0" tIns="0" rIns="0" bIns="0" rtlCol="0" anchor="t">
            <a:spAutoFit/>
          </a:bodyPr>
          <a:lstStyle/>
          <a:p>
            <a:pPr algn="l">
              <a:lnSpc>
                <a:spcPts val="3268"/>
              </a:lnSpc>
            </a:pPr>
            <a:r>
              <a:rPr lang="en-US" sz="2818" b="1" dirty="0">
                <a:solidFill>
                  <a:srgbClr val="FFFFFF"/>
                </a:solidFill>
                <a:latin typeface="Raleway Medium"/>
                <a:ea typeface="Raleway Medium"/>
                <a:cs typeface="Raleway Medium"/>
                <a:sym typeface="Raleway Medium"/>
              </a:rPr>
              <a:t>10. Social Engineering</a:t>
            </a:r>
          </a:p>
          <a:p>
            <a:pPr algn="l">
              <a:lnSpc>
                <a:spcPts val="3268"/>
              </a:lnSpc>
            </a:pPr>
            <a:endParaRPr lang="en-US" sz="2818" b="1" dirty="0">
              <a:solidFill>
                <a:srgbClr val="FFFFFF"/>
              </a:solidFill>
              <a:latin typeface="Raleway Medium"/>
              <a:ea typeface="Raleway Medium"/>
              <a:cs typeface="Raleway Medium"/>
              <a:sym typeface="Raleway Medium"/>
            </a:endParaRPr>
          </a:p>
          <a:p>
            <a:pPr marL="608410" lvl="1" indent="-304205" algn="l">
              <a:lnSpc>
                <a:spcPts val="3268"/>
              </a:lnSpc>
              <a:buFont typeface="Arial"/>
              <a:buChar char="•"/>
            </a:pPr>
            <a:r>
              <a:rPr lang="en-US" sz="2818" b="1" dirty="0">
                <a:solidFill>
                  <a:srgbClr val="FFFFFF"/>
                </a:solidFill>
                <a:latin typeface="Raleway Medium"/>
                <a:ea typeface="Raleway Medium"/>
                <a:cs typeface="Raleway Medium"/>
                <a:sym typeface="Raleway Medium"/>
              </a:rPr>
              <a:t>Tricking people into giving away confidential information.</a:t>
            </a:r>
          </a:p>
          <a:p>
            <a:pPr algn="l">
              <a:lnSpc>
                <a:spcPts val="3268"/>
              </a:lnSpc>
              <a:spcBef>
                <a:spcPct val="0"/>
              </a:spcBef>
            </a:pPr>
            <a:endParaRPr lang="en-US" sz="2818" b="1" dirty="0">
              <a:solidFill>
                <a:srgbClr val="FFFFFF"/>
              </a:solidFill>
              <a:latin typeface="Raleway Medium"/>
              <a:ea typeface="Raleway Medium"/>
              <a:cs typeface="Raleway Medium"/>
              <a:sym typeface="Raleway Medium"/>
            </a:endParaRPr>
          </a:p>
          <a:p>
            <a:pPr algn="l">
              <a:lnSpc>
                <a:spcPts val="3268"/>
              </a:lnSpc>
              <a:spcBef>
                <a:spcPct val="0"/>
              </a:spcBef>
            </a:pPr>
            <a:endParaRPr lang="en-US" sz="2818" b="1" dirty="0">
              <a:solidFill>
                <a:srgbClr val="FFFFFF"/>
              </a:solidFill>
              <a:latin typeface="Raleway Medium"/>
              <a:ea typeface="Raleway Medium"/>
              <a:cs typeface="Raleway Medium"/>
              <a:sym typeface="Raleway Medium"/>
            </a:endParaRPr>
          </a:p>
        </p:txBody>
      </p:sp>
      <p:sp>
        <p:nvSpPr>
          <p:cNvPr id="7" name="TextBox 6">
            <a:extLst>
              <a:ext uri="{FF2B5EF4-FFF2-40B4-BE49-F238E27FC236}">
                <a16:creationId xmlns:a16="http://schemas.microsoft.com/office/drawing/2014/main" id="{2C37F875-918C-7B4B-540A-2D84696CB30A}"/>
              </a:ext>
            </a:extLst>
          </p:cNvPr>
          <p:cNvSpPr txBox="1"/>
          <p:nvPr/>
        </p:nvSpPr>
        <p:spPr>
          <a:xfrm>
            <a:off x="0" y="9730711"/>
            <a:ext cx="18821400" cy="646331"/>
          </a:xfrm>
          <a:prstGeom prst="rect">
            <a:avLst/>
          </a:prstGeom>
          <a:noFill/>
        </p:spPr>
        <p:txBody>
          <a:bodyPr wrap="square">
            <a:spAutoFit/>
          </a:bodyPr>
          <a:lstStyle/>
          <a:p>
            <a:r>
              <a:rPr lang="en-US" sz="3600" b="1" dirty="0">
                <a:solidFill>
                  <a:schemeClr val="bg1"/>
                </a:solidFill>
                <a:latin typeface="Antonio Ultra-Bold" panose="020B0604020202020204" charset="0"/>
              </a:rPr>
              <a:t>Cyber Security                                                    Mahammmad Nazil(154)                                                                               07</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1000"/>
                                        <p:tgtEl>
                                          <p:spTgt spid="11">
                                            <p:txEl>
                                              <p:pRg st="0" end="0"/>
                                            </p:txEl>
                                          </p:spTgt>
                                        </p:tgtEl>
                                      </p:cBhvr>
                                    </p:animEffect>
                                    <p:anim calcmode="lin" valueType="num">
                                      <p:cBhvr>
                                        <p:cTn id="8" dur="1000" fill="hold"/>
                                        <p:tgtEl>
                                          <p:spTgt spid="11">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1">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1">
                                            <p:txEl>
                                              <p:pRg st="2" end="2"/>
                                            </p:txEl>
                                          </p:spTgt>
                                        </p:tgtEl>
                                        <p:attrNameLst>
                                          <p:attrName>style.visibility</p:attrName>
                                        </p:attrNameLst>
                                      </p:cBhvr>
                                      <p:to>
                                        <p:strVal val="visible"/>
                                      </p:to>
                                    </p:set>
                                    <p:animEffect transition="in" filter="fade">
                                      <p:cBhvr>
                                        <p:cTn id="14" dur="1000"/>
                                        <p:tgtEl>
                                          <p:spTgt spid="11">
                                            <p:txEl>
                                              <p:pRg st="2" end="2"/>
                                            </p:txEl>
                                          </p:spTgt>
                                        </p:tgtEl>
                                      </p:cBhvr>
                                    </p:animEffect>
                                    <p:anim calcmode="lin" valueType="num">
                                      <p:cBhvr>
                                        <p:cTn id="15" dur="1000" fill="hold"/>
                                        <p:tgtEl>
                                          <p:spTgt spid="11">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11">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5">
                                            <p:txEl>
                                              <p:pRg st="0" end="0"/>
                                            </p:txEl>
                                          </p:spTgt>
                                        </p:tgtEl>
                                        <p:attrNameLst>
                                          <p:attrName>style.visibility</p:attrName>
                                        </p:attrNameLst>
                                      </p:cBhvr>
                                      <p:to>
                                        <p:strVal val="visible"/>
                                      </p:to>
                                    </p:set>
                                    <p:animEffect transition="in" filter="fade">
                                      <p:cBhvr>
                                        <p:cTn id="21" dur="1000"/>
                                        <p:tgtEl>
                                          <p:spTgt spid="15">
                                            <p:txEl>
                                              <p:pRg st="0" end="0"/>
                                            </p:txEl>
                                          </p:spTgt>
                                        </p:tgtEl>
                                      </p:cBhvr>
                                    </p:animEffect>
                                    <p:anim calcmode="lin" valueType="num">
                                      <p:cBhvr>
                                        <p:cTn id="22" dur="1000" fill="hold"/>
                                        <p:tgtEl>
                                          <p:spTgt spid="15">
                                            <p:txEl>
                                              <p:pRg st="0" end="0"/>
                                            </p:txEl>
                                          </p:spTgt>
                                        </p:tgtEl>
                                        <p:attrNameLst>
                                          <p:attrName>ppt_x</p:attrName>
                                        </p:attrNameLst>
                                      </p:cBhvr>
                                      <p:tavLst>
                                        <p:tav tm="0">
                                          <p:val>
                                            <p:strVal val="#ppt_x"/>
                                          </p:val>
                                        </p:tav>
                                        <p:tav tm="100000">
                                          <p:val>
                                            <p:strVal val="#ppt_x"/>
                                          </p:val>
                                        </p:tav>
                                      </p:tavLst>
                                    </p:anim>
                                    <p:anim calcmode="lin" valueType="num">
                                      <p:cBhvr>
                                        <p:cTn id="23" dur="1000" fill="hold"/>
                                        <p:tgtEl>
                                          <p:spTgt spid="1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5">
                                            <p:txEl>
                                              <p:pRg st="2" end="2"/>
                                            </p:txEl>
                                          </p:spTgt>
                                        </p:tgtEl>
                                        <p:attrNameLst>
                                          <p:attrName>style.visibility</p:attrName>
                                        </p:attrNameLst>
                                      </p:cBhvr>
                                      <p:to>
                                        <p:strVal val="visible"/>
                                      </p:to>
                                    </p:set>
                                    <p:animEffect transition="in" filter="fade">
                                      <p:cBhvr>
                                        <p:cTn id="28" dur="1000"/>
                                        <p:tgtEl>
                                          <p:spTgt spid="15">
                                            <p:txEl>
                                              <p:pRg st="2" end="2"/>
                                            </p:txEl>
                                          </p:spTgt>
                                        </p:tgtEl>
                                      </p:cBhvr>
                                    </p:animEffect>
                                    <p:anim calcmode="lin" valueType="num">
                                      <p:cBhvr>
                                        <p:cTn id="29" dur="1000" fill="hold"/>
                                        <p:tgtEl>
                                          <p:spTgt spid="15">
                                            <p:txEl>
                                              <p:pRg st="2" end="2"/>
                                            </p:txEl>
                                          </p:spTgt>
                                        </p:tgtEl>
                                        <p:attrNameLst>
                                          <p:attrName>ppt_x</p:attrName>
                                        </p:attrNameLst>
                                      </p:cBhvr>
                                      <p:tavLst>
                                        <p:tav tm="0">
                                          <p:val>
                                            <p:strVal val="#ppt_x"/>
                                          </p:val>
                                        </p:tav>
                                        <p:tav tm="100000">
                                          <p:val>
                                            <p:strVal val="#ppt_x"/>
                                          </p:val>
                                        </p:tav>
                                      </p:tavLst>
                                    </p:anim>
                                    <p:anim calcmode="lin" valueType="num">
                                      <p:cBhvr>
                                        <p:cTn id="30" dur="1000" fill="hold"/>
                                        <p:tgtEl>
                                          <p:spTgt spid="15">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19">
                                            <p:txEl>
                                              <p:pRg st="0" end="0"/>
                                            </p:txEl>
                                          </p:spTgt>
                                        </p:tgtEl>
                                        <p:attrNameLst>
                                          <p:attrName>style.visibility</p:attrName>
                                        </p:attrNameLst>
                                      </p:cBhvr>
                                      <p:to>
                                        <p:strVal val="visible"/>
                                      </p:to>
                                    </p:set>
                                    <p:animEffect transition="in" filter="fade">
                                      <p:cBhvr>
                                        <p:cTn id="35" dur="1000"/>
                                        <p:tgtEl>
                                          <p:spTgt spid="19">
                                            <p:txEl>
                                              <p:pRg st="0" end="0"/>
                                            </p:txEl>
                                          </p:spTgt>
                                        </p:tgtEl>
                                      </p:cBhvr>
                                    </p:animEffect>
                                    <p:anim calcmode="lin" valueType="num">
                                      <p:cBhvr>
                                        <p:cTn id="36" dur="1000" fill="hold"/>
                                        <p:tgtEl>
                                          <p:spTgt spid="19">
                                            <p:txEl>
                                              <p:pRg st="0" end="0"/>
                                            </p:txEl>
                                          </p:spTgt>
                                        </p:tgtEl>
                                        <p:attrNameLst>
                                          <p:attrName>ppt_x</p:attrName>
                                        </p:attrNameLst>
                                      </p:cBhvr>
                                      <p:tavLst>
                                        <p:tav tm="0">
                                          <p:val>
                                            <p:strVal val="#ppt_x"/>
                                          </p:val>
                                        </p:tav>
                                        <p:tav tm="100000">
                                          <p:val>
                                            <p:strVal val="#ppt_x"/>
                                          </p:val>
                                        </p:tav>
                                      </p:tavLst>
                                    </p:anim>
                                    <p:anim calcmode="lin" valueType="num">
                                      <p:cBhvr>
                                        <p:cTn id="37" dur="1000" fill="hold"/>
                                        <p:tgtEl>
                                          <p:spTgt spid="19">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19">
                                            <p:txEl>
                                              <p:pRg st="2" end="2"/>
                                            </p:txEl>
                                          </p:spTgt>
                                        </p:tgtEl>
                                        <p:attrNameLst>
                                          <p:attrName>style.visibility</p:attrName>
                                        </p:attrNameLst>
                                      </p:cBhvr>
                                      <p:to>
                                        <p:strVal val="visible"/>
                                      </p:to>
                                    </p:set>
                                    <p:animEffect transition="in" filter="fade">
                                      <p:cBhvr>
                                        <p:cTn id="42" dur="1000"/>
                                        <p:tgtEl>
                                          <p:spTgt spid="19">
                                            <p:txEl>
                                              <p:pRg st="2" end="2"/>
                                            </p:txEl>
                                          </p:spTgt>
                                        </p:tgtEl>
                                      </p:cBhvr>
                                    </p:animEffect>
                                    <p:anim calcmode="lin" valueType="num">
                                      <p:cBhvr>
                                        <p:cTn id="43" dur="1000" fill="hold"/>
                                        <p:tgtEl>
                                          <p:spTgt spid="19">
                                            <p:txEl>
                                              <p:pRg st="2" end="2"/>
                                            </p:txEl>
                                          </p:spTgt>
                                        </p:tgtEl>
                                        <p:attrNameLst>
                                          <p:attrName>ppt_x</p:attrName>
                                        </p:attrNameLst>
                                      </p:cBhvr>
                                      <p:tavLst>
                                        <p:tav tm="0">
                                          <p:val>
                                            <p:strVal val="#ppt_x"/>
                                          </p:val>
                                        </p:tav>
                                        <p:tav tm="100000">
                                          <p:val>
                                            <p:strVal val="#ppt_x"/>
                                          </p:val>
                                        </p:tav>
                                      </p:tavLst>
                                    </p:anim>
                                    <p:anim calcmode="lin" valueType="num">
                                      <p:cBhvr>
                                        <p:cTn id="44" dur="1000" fill="hold"/>
                                        <p:tgtEl>
                                          <p:spTgt spid="19">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26">
                                            <p:txEl>
                                              <p:pRg st="0" end="0"/>
                                            </p:txEl>
                                          </p:spTgt>
                                        </p:tgtEl>
                                        <p:attrNameLst>
                                          <p:attrName>style.visibility</p:attrName>
                                        </p:attrNameLst>
                                      </p:cBhvr>
                                      <p:to>
                                        <p:strVal val="visible"/>
                                      </p:to>
                                    </p:set>
                                    <p:animEffect transition="in" filter="fade">
                                      <p:cBhvr>
                                        <p:cTn id="49" dur="1000"/>
                                        <p:tgtEl>
                                          <p:spTgt spid="26">
                                            <p:txEl>
                                              <p:pRg st="0" end="0"/>
                                            </p:txEl>
                                          </p:spTgt>
                                        </p:tgtEl>
                                      </p:cBhvr>
                                    </p:animEffect>
                                    <p:anim calcmode="lin" valueType="num">
                                      <p:cBhvr>
                                        <p:cTn id="50" dur="1000" fill="hold"/>
                                        <p:tgtEl>
                                          <p:spTgt spid="26">
                                            <p:txEl>
                                              <p:pRg st="0" end="0"/>
                                            </p:txEl>
                                          </p:spTgt>
                                        </p:tgtEl>
                                        <p:attrNameLst>
                                          <p:attrName>ppt_x</p:attrName>
                                        </p:attrNameLst>
                                      </p:cBhvr>
                                      <p:tavLst>
                                        <p:tav tm="0">
                                          <p:val>
                                            <p:strVal val="#ppt_x"/>
                                          </p:val>
                                        </p:tav>
                                        <p:tav tm="100000">
                                          <p:val>
                                            <p:strVal val="#ppt_x"/>
                                          </p:val>
                                        </p:tav>
                                      </p:tavLst>
                                    </p:anim>
                                    <p:anim calcmode="lin" valueType="num">
                                      <p:cBhvr>
                                        <p:cTn id="51" dur="1000" fill="hold"/>
                                        <p:tgtEl>
                                          <p:spTgt spid="2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nodeType="clickEffect">
                                  <p:stCondLst>
                                    <p:cond delay="0"/>
                                  </p:stCondLst>
                                  <p:childTnLst>
                                    <p:set>
                                      <p:cBhvr>
                                        <p:cTn id="55" dur="1" fill="hold">
                                          <p:stCondLst>
                                            <p:cond delay="0"/>
                                          </p:stCondLst>
                                        </p:cTn>
                                        <p:tgtEl>
                                          <p:spTgt spid="26">
                                            <p:txEl>
                                              <p:pRg st="2" end="2"/>
                                            </p:txEl>
                                          </p:spTgt>
                                        </p:tgtEl>
                                        <p:attrNameLst>
                                          <p:attrName>style.visibility</p:attrName>
                                        </p:attrNameLst>
                                      </p:cBhvr>
                                      <p:to>
                                        <p:strVal val="visible"/>
                                      </p:to>
                                    </p:set>
                                    <p:animEffect transition="in" filter="fade">
                                      <p:cBhvr>
                                        <p:cTn id="56" dur="1000"/>
                                        <p:tgtEl>
                                          <p:spTgt spid="26">
                                            <p:txEl>
                                              <p:pRg st="2" end="2"/>
                                            </p:txEl>
                                          </p:spTgt>
                                        </p:tgtEl>
                                      </p:cBhvr>
                                    </p:animEffect>
                                    <p:anim calcmode="lin" valueType="num">
                                      <p:cBhvr>
                                        <p:cTn id="57" dur="1000" fill="hold"/>
                                        <p:tgtEl>
                                          <p:spTgt spid="26">
                                            <p:txEl>
                                              <p:pRg st="2" end="2"/>
                                            </p:txEl>
                                          </p:spTgt>
                                        </p:tgtEl>
                                        <p:attrNameLst>
                                          <p:attrName>ppt_x</p:attrName>
                                        </p:attrNameLst>
                                      </p:cBhvr>
                                      <p:tavLst>
                                        <p:tav tm="0">
                                          <p:val>
                                            <p:strVal val="#ppt_x"/>
                                          </p:val>
                                        </p:tav>
                                        <p:tav tm="100000">
                                          <p:val>
                                            <p:strVal val="#ppt_x"/>
                                          </p:val>
                                        </p:tav>
                                      </p:tavLst>
                                    </p:anim>
                                    <p:anim calcmode="lin" valueType="num">
                                      <p:cBhvr>
                                        <p:cTn id="58" dur="1000" fill="hold"/>
                                        <p:tgtEl>
                                          <p:spTgt spid="26">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rgbClr val="243F81">
                <a:alpha val="100000"/>
              </a:srgbClr>
            </a:gs>
            <a:gs pos="100000">
              <a:srgbClr val="288198">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flipH="1">
            <a:off x="-10332815" y="-3665349"/>
            <a:ext cx="16235139" cy="16235139"/>
          </a:xfrm>
          <a:custGeom>
            <a:avLst/>
            <a:gdLst/>
            <a:ahLst/>
            <a:cxnLst/>
            <a:rect l="l" t="t" r="r" b="b"/>
            <a:pathLst>
              <a:path w="16235139" h="16235139">
                <a:moveTo>
                  <a:pt x="16235139" y="0"/>
                </a:moveTo>
                <a:lnTo>
                  <a:pt x="0" y="0"/>
                </a:lnTo>
                <a:lnTo>
                  <a:pt x="0" y="16235139"/>
                </a:lnTo>
                <a:lnTo>
                  <a:pt x="16235139" y="16235139"/>
                </a:lnTo>
                <a:lnTo>
                  <a:pt x="16235139" y="0"/>
                </a:lnTo>
                <a:close/>
              </a:path>
            </a:pathLst>
          </a:custGeom>
          <a:blipFill>
            <a:blip r:embed="rId2">
              <a:alphaModFix amt="20999"/>
            </a:blip>
            <a:stretch>
              <a:fillRect/>
            </a:stretch>
          </a:blipFill>
        </p:spPr>
        <p:txBody>
          <a:bodyPr/>
          <a:lstStyle/>
          <a:p>
            <a:endParaRPr lang="en-IN" dirty="0"/>
          </a:p>
        </p:txBody>
      </p:sp>
      <p:sp>
        <p:nvSpPr>
          <p:cNvPr id="3" name="Freeform 3"/>
          <p:cNvSpPr/>
          <p:nvPr/>
        </p:nvSpPr>
        <p:spPr>
          <a:xfrm flipH="1">
            <a:off x="16802847" y="9074087"/>
            <a:ext cx="365153" cy="347891"/>
          </a:xfrm>
          <a:custGeom>
            <a:avLst/>
            <a:gdLst/>
            <a:ahLst/>
            <a:cxnLst/>
            <a:rect l="l" t="t" r="r" b="b"/>
            <a:pathLst>
              <a:path w="365153" h="347891">
                <a:moveTo>
                  <a:pt x="365153" y="0"/>
                </a:moveTo>
                <a:lnTo>
                  <a:pt x="0" y="0"/>
                </a:lnTo>
                <a:lnTo>
                  <a:pt x="0" y="347891"/>
                </a:lnTo>
                <a:lnTo>
                  <a:pt x="365153" y="347891"/>
                </a:lnTo>
                <a:lnTo>
                  <a:pt x="365153"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8" name="Group 8"/>
          <p:cNvGrpSpPr/>
          <p:nvPr/>
        </p:nvGrpSpPr>
        <p:grpSpPr>
          <a:xfrm>
            <a:off x="15265414" y="3604841"/>
            <a:ext cx="8923409" cy="3482573"/>
            <a:chOff x="0" y="0"/>
            <a:chExt cx="2350198" cy="917221"/>
          </a:xfrm>
        </p:grpSpPr>
        <p:sp>
          <p:nvSpPr>
            <p:cNvPr id="9" name="Freeform 9"/>
            <p:cNvSpPr/>
            <p:nvPr/>
          </p:nvSpPr>
          <p:spPr>
            <a:xfrm>
              <a:off x="0" y="0"/>
              <a:ext cx="2350198" cy="917221"/>
            </a:xfrm>
            <a:custGeom>
              <a:avLst/>
              <a:gdLst/>
              <a:ahLst/>
              <a:cxnLst/>
              <a:rect l="l" t="t" r="r" b="b"/>
              <a:pathLst>
                <a:path w="2350198" h="917221">
                  <a:moveTo>
                    <a:pt x="0" y="0"/>
                  </a:moveTo>
                  <a:lnTo>
                    <a:pt x="2350198" y="0"/>
                  </a:lnTo>
                  <a:lnTo>
                    <a:pt x="2350198" y="917221"/>
                  </a:lnTo>
                  <a:lnTo>
                    <a:pt x="0" y="917221"/>
                  </a:lnTo>
                  <a:close/>
                </a:path>
              </a:pathLst>
            </a:custGeom>
            <a:gradFill rotWithShape="1">
              <a:gsLst>
                <a:gs pos="0">
                  <a:srgbClr val="243F81">
                    <a:alpha val="100000"/>
                  </a:srgbClr>
                </a:gs>
                <a:gs pos="100000">
                  <a:srgbClr val="288198">
                    <a:alpha val="100000"/>
                  </a:srgbClr>
                </a:gs>
              </a:gsLst>
              <a:lin ang="0"/>
            </a:gradFill>
          </p:spPr>
        </p:sp>
        <p:sp>
          <p:nvSpPr>
            <p:cNvPr id="10" name="TextBox 10"/>
            <p:cNvSpPr txBox="1"/>
            <p:nvPr/>
          </p:nvSpPr>
          <p:spPr>
            <a:xfrm>
              <a:off x="0" y="-19050"/>
              <a:ext cx="2350198" cy="936271"/>
            </a:xfrm>
            <a:prstGeom prst="rect">
              <a:avLst/>
            </a:prstGeom>
          </p:spPr>
          <p:txBody>
            <a:bodyPr lIns="50800" tIns="50800" rIns="50800" bIns="50800" rtlCol="0" anchor="ctr"/>
            <a:lstStyle/>
            <a:p>
              <a:pPr algn="ctr">
                <a:lnSpc>
                  <a:spcPts val="2783"/>
                </a:lnSpc>
              </a:pPr>
              <a:endParaRPr/>
            </a:p>
          </p:txBody>
        </p:sp>
      </p:grpSp>
      <p:grpSp>
        <p:nvGrpSpPr>
          <p:cNvPr id="11" name="Group 11"/>
          <p:cNvGrpSpPr>
            <a:grpSpLocks noChangeAspect="1"/>
          </p:cNvGrpSpPr>
          <p:nvPr/>
        </p:nvGrpSpPr>
        <p:grpSpPr>
          <a:xfrm>
            <a:off x="12574583" y="2831047"/>
            <a:ext cx="5030161" cy="5030161"/>
            <a:chOff x="0" y="0"/>
            <a:chExt cx="14840029" cy="14840029"/>
          </a:xfrm>
        </p:grpSpPr>
        <p:sp>
          <p:nvSpPr>
            <p:cNvPr id="12" name="Freeform 12"/>
            <p:cNvSpPr/>
            <p:nvPr/>
          </p:nvSpPr>
          <p:spPr>
            <a:xfrm>
              <a:off x="-366471" y="-11891"/>
              <a:ext cx="15572971" cy="14863810"/>
            </a:xfrm>
            <a:custGeom>
              <a:avLst/>
              <a:gdLst/>
              <a:ahLst/>
              <a:cxnLst/>
              <a:rect l="l" t="t" r="r" b="b"/>
              <a:pathLst>
                <a:path w="15572971" h="14863810">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gradFill rotWithShape="1">
              <a:gsLst>
                <a:gs pos="0">
                  <a:srgbClr val="243F81">
                    <a:alpha val="100000"/>
                  </a:srgbClr>
                </a:gs>
                <a:gs pos="100000">
                  <a:srgbClr val="288198">
                    <a:alpha val="100000"/>
                  </a:srgbClr>
                </a:gs>
              </a:gsLst>
              <a:lin ang="0"/>
            </a:gradFill>
          </p:spPr>
        </p:sp>
        <p:sp>
          <p:nvSpPr>
            <p:cNvPr id="13" name="Freeform 13"/>
            <p:cNvSpPr/>
            <p:nvPr/>
          </p:nvSpPr>
          <p:spPr>
            <a:xfrm>
              <a:off x="-156193" y="188812"/>
              <a:ext cx="15152415" cy="14462405"/>
            </a:xfrm>
            <a:custGeom>
              <a:avLst/>
              <a:gdLst/>
              <a:ahLst/>
              <a:cxnLst/>
              <a:rect l="l" t="t" r="r" b="b"/>
              <a:pathLst>
                <a:path w="15152415" h="1446240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FFFFFF"/>
            </a:solidFill>
          </p:spPr>
        </p:sp>
        <p:sp>
          <p:nvSpPr>
            <p:cNvPr id="14" name="Freeform 14"/>
            <p:cNvSpPr/>
            <p:nvPr/>
          </p:nvSpPr>
          <p:spPr>
            <a:xfrm>
              <a:off x="223301" y="551024"/>
              <a:ext cx="14393427" cy="13737979"/>
            </a:xfrm>
            <a:custGeom>
              <a:avLst/>
              <a:gdLst/>
              <a:ahLst/>
              <a:cxnLst/>
              <a:rect l="l" t="t" r="r" b="b"/>
              <a:pathLst>
                <a:path w="14393427" h="13737979">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5"/>
              <a:stretch>
                <a:fillRect l="223" t="-25046" r="223" b="-25046"/>
              </a:stretch>
            </a:blipFill>
          </p:spPr>
        </p:sp>
      </p:grpSp>
      <p:grpSp>
        <p:nvGrpSpPr>
          <p:cNvPr id="15" name="Group 15"/>
          <p:cNvGrpSpPr/>
          <p:nvPr/>
        </p:nvGrpSpPr>
        <p:grpSpPr>
          <a:xfrm>
            <a:off x="12706251" y="6161550"/>
            <a:ext cx="1851727" cy="1851727"/>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9FE5FF">
                    <a:alpha val="100000"/>
                  </a:srgbClr>
                </a:gs>
                <a:gs pos="100000">
                  <a:srgbClr val="6F6296">
                    <a:alpha val="0"/>
                  </a:srgbClr>
                </a:gs>
              </a:gsLst>
              <a:lin ang="0"/>
            </a:gradFill>
          </p:spPr>
        </p:sp>
        <p:sp>
          <p:nvSpPr>
            <p:cNvPr id="17" name="TextBox 17"/>
            <p:cNvSpPr txBox="1"/>
            <p:nvPr/>
          </p:nvSpPr>
          <p:spPr>
            <a:xfrm>
              <a:off x="76200" y="57150"/>
              <a:ext cx="660400" cy="679450"/>
            </a:xfrm>
            <a:prstGeom prst="rect">
              <a:avLst/>
            </a:prstGeom>
          </p:spPr>
          <p:txBody>
            <a:bodyPr lIns="50800" tIns="50800" rIns="50800" bIns="50800" rtlCol="0" anchor="ctr"/>
            <a:lstStyle/>
            <a:p>
              <a:pPr algn="ctr">
                <a:lnSpc>
                  <a:spcPts val="2783"/>
                </a:lnSpc>
              </a:pPr>
              <a:endParaRPr/>
            </a:p>
          </p:txBody>
        </p:sp>
      </p:grpSp>
      <p:grpSp>
        <p:nvGrpSpPr>
          <p:cNvPr id="18" name="Group 18"/>
          <p:cNvGrpSpPr/>
          <p:nvPr/>
        </p:nvGrpSpPr>
        <p:grpSpPr>
          <a:xfrm>
            <a:off x="15553532" y="2478431"/>
            <a:ext cx="1431892" cy="1431892"/>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9FE5FF">
                    <a:alpha val="100000"/>
                  </a:srgbClr>
                </a:gs>
                <a:gs pos="100000">
                  <a:srgbClr val="6F6296">
                    <a:alpha val="0"/>
                  </a:srgbClr>
                </a:gs>
              </a:gsLst>
              <a:lin ang="0"/>
            </a:gradFill>
          </p:spPr>
        </p:sp>
        <p:sp>
          <p:nvSpPr>
            <p:cNvPr id="20" name="TextBox 20"/>
            <p:cNvSpPr txBox="1"/>
            <p:nvPr/>
          </p:nvSpPr>
          <p:spPr>
            <a:xfrm>
              <a:off x="76200" y="57150"/>
              <a:ext cx="660400" cy="679450"/>
            </a:xfrm>
            <a:prstGeom prst="rect">
              <a:avLst/>
            </a:prstGeom>
          </p:spPr>
          <p:txBody>
            <a:bodyPr lIns="50800" tIns="50800" rIns="50800" bIns="50800" rtlCol="0" anchor="ctr"/>
            <a:lstStyle/>
            <a:p>
              <a:pPr algn="ctr">
                <a:lnSpc>
                  <a:spcPts val="2783"/>
                </a:lnSpc>
              </a:pPr>
              <a:endParaRPr/>
            </a:p>
          </p:txBody>
        </p:sp>
      </p:grpSp>
      <p:sp>
        <p:nvSpPr>
          <p:cNvPr id="22" name="TextBox 22"/>
          <p:cNvSpPr txBox="1"/>
          <p:nvPr/>
        </p:nvSpPr>
        <p:spPr>
          <a:xfrm>
            <a:off x="6378943" y="3965205"/>
            <a:ext cx="6327309" cy="2962349"/>
          </a:xfrm>
          <a:prstGeom prst="rect">
            <a:avLst/>
          </a:prstGeom>
        </p:spPr>
        <p:txBody>
          <a:bodyPr lIns="0" tIns="0" rIns="0" bIns="0" rtlCol="0" anchor="t">
            <a:spAutoFit/>
          </a:bodyPr>
          <a:lstStyle/>
          <a:p>
            <a:pPr marL="457200" indent="-457200" algn="l">
              <a:lnSpc>
                <a:spcPts val="3274"/>
              </a:lnSpc>
              <a:spcBef>
                <a:spcPct val="0"/>
              </a:spcBef>
              <a:buFont typeface="Arial" panose="020B0604020202020204" pitchFamily="34" charset="0"/>
              <a:buChar char="•"/>
            </a:pPr>
            <a:r>
              <a:rPr lang="en-US" sz="2822" b="1" dirty="0">
                <a:solidFill>
                  <a:srgbClr val="FFFFFF"/>
                </a:solidFill>
                <a:latin typeface="Raleway Medium"/>
                <a:ea typeface="Raleway Medium"/>
                <a:cs typeface="Raleway Medium"/>
                <a:sym typeface="Raleway Medium"/>
              </a:rPr>
              <a:t>A Cyber Attack is an attempt by hackers or malicious actors to damage, steal, or gain unauthorized access to computer systems, networks, or data. Cyber attacks can target individuals, businesses, or even governments.</a:t>
            </a:r>
          </a:p>
        </p:txBody>
      </p:sp>
      <p:grpSp>
        <p:nvGrpSpPr>
          <p:cNvPr id="23" name="Group 23"/>
          <p:cNvGrpSpPr/>
          <p:nvPr/>
        </p:nvGrpSpPr>
        <p:grpSpPr>
          <a:xfrm>
            <a:off x="1144394" y="3194377"/>
            <a:ext cx="1217541" cy="1217541"/>
            <a:chOff x="0" y="0"/>
            <a:chExt cx="812800" cy="812800"/>
          </a:xfrm>
        </p:grpSpPr>
        <p:sp>
          <p:nvSpPr>
            <p:cNvPr id="24" name="Freeform 2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9FE5FF">
                    <a:alpha val="100000"/>
                  </a:srgbClr>
                </a:gs>
                <a:gs pos="100000">
                  <a:srgbClr val="6F6296">
                    <a:alpha val="0"/>
                  </a:srgbClr>
                </a:gs>
              </a:gsLst>
              <a:lin ang="0"/>
            </a:gradFill>
          </p:spPr>
        </p:sp>
        <p:sp>
          <p:nvSpPr>
            <p:cNvPr id="25" name="TextBox 25"/>
            <p:cNvSpPr txBox="1"/>
            <p:nvPr/>
          </p:nvSpPr>
          <p:spPr>
            <a:xfrm>
              <a:off x="76200" y="57150"/>
              <a:ext cx="660400" cy="679450"/>
            </a:xfrm>
            <a:prstGeom prst="rect">
              <a:avLst/>
            </a:prstGeom>
          </p:spPr>
          <p:txBody>
            <a:bodyPr lIns="50800" tIns="50800" rIns="50800" bIns="50800" rtlCol="0" anchor="ctr"/>
            <a:lstStyle/>
            <a:p>
              <a:pPr algn="ctr">
                <a:lnSpc>
                  <a:spcPts val="2783"/>
                </a:lnSpc>
              </a:pPr>
              <a:endParaRPr/>
            </a:p>
          </p:txBody>
        </p:sp>
      </p:grpSp>
      <p:sp>
        <p:nvSpPr>
          <p:cNvPr id="26" name="TextBox 26"/>
          <p:cNvSpPr txBox="1"/>
          <p:nvPr/>
        </p:nvSpPr>
        <p:spPr>
          <a:xfrm>
            <a:off x="1753164" y="3525413"/>
            <a:ext cx="4617164" cy="5732338"/>
          </a:xfrm>
          <a:prstGeom prst="rect">
            <a:avLst/>
          </a:prstGeom>
        </p:spPr>
        <p:txBody>
          <a:bodyPr lIns="0" tIns="0" rIns="0" bIns="0" rtlCol="0" anchor="t">
            <a:spAutoFit/>
          </a:bodyPr>
          <a:lstStyle/>
          <a:p>
            <a:pPr algn="just">
              <a:lnSpc>
                <a:spcPts val="14884"/>
              </a:lnSpc>
              <a:spcBef>
                <a:spcPct val="0"/>
              </a:spcBef>
            </a:pPr>
            <a:r>
              <a:rPr lang="en-US" sz="12831" b="1" dirty="0">
                <a:solidFill>
                  <a:srgbClr val="FFFFFF"/>
                </a:solidFill>
                <a:latin typeface="Antonio Ultra-Bold"/>
                <a:ea typeface="Antonio Ultra-Bold"/>
                <a:cs typeface="Antonio Ultra-Bold"/>
                <a:sym typeface="Antonio Ultra-Bold"/>
              </a:rPr>
              <a:t>CYBER</a:t>
            </a:r>
          </a:p>
          <a:p>
            <a:pPr algn="just">
              <a:lnSpc>
                <a:spcPts val="14884"/>
              </a:lnSpc>
              <a:spcBef>
                <a:spcPct val="0"/>
              </a:spcBef>
            </a:pPr>
            <a:r>
              <a:rPr lang="en-US" sz="12831" dirty="0">
                <a:solidFill>
                  <a:srgbClr val="FFFFFF"/>
                </a:solidFill>
                <a:latin typeface="Antonio Light"/>
                <a:ea typeface="Antonio Light"/>
                <a:cs typeface="Antonio Light"/>
                <a:sym typeface="Antonio Light"/>
              </a:rPr>
              <a:t>ATTACK</a:t>
            </a:r>
          </a:p>
          <a:p>
            <a:pPr algn="just">
              <a:lnSpc>
                <a:spcPts val="14884"/>
              </a:lnSpc>
              <a:spcBef>
                <a:spcPct val="0"/>
              </a:spcBef>
            </a:pPr>
            <a:endParaRPr lang="en-US" sz="12831" b="1" dirty="0">
              <a:solidFill>
                <a:srgbClr val="FFFFFF"/>
              </a:solidFill>
              <a:latin typeface="Antonio Ultra-Bold"/>
              <a:ea typeface="Antonio Ultra-Bold"/>
              <a:cs typeface="Antonio Ultra-Bold"/>
              <a:sym typeface="Antonio Ultra-Bold"/>
            </a:endParaRPr>
          </a:p>
        </p:txBody>
      </p:sp>
      <p:sp>
        <p:nvSpPr>
          <p:cNvPr id="6" name="TextBox 5">
            <a:extLst>
              <a:ext uri="{FF2B5EF4-FFF2-40B4-BE49-F238E27FC236}">
                <a16:creationId xmlns:a16="http://schemas.microsoft.com/office/drawing/2014/main" id="{7BDCB0E5-F301-6D82-1D83-903618A178B1}"/>
              </a:ext>
            </a:extLst>
          </p:cNvPr>
          <p:cNvSpPr txBox="1"/>
          <p:nvPr/>
        </p:nvSpPr>
        <p:spPr>
          <a:xfrm>
            <a:off x="129808" y="9675942"/>
            <a:ext cx="18288000" cy="646331"/>
          </a:xfrm>
          <a:prstGeom prst="rect">
            <a:avLst/>
          </a:prstGeom>
          <a:noFill/>
        </p:spPr>
        <p:txBody>
          <a:bodyPr wrap="square">
            <a:spAutoFit/>
          </a:bodyPr>
          <a:lstStyle/>
          <a:p>
            <a:r>
              <a:rPr lang="en-US" sz="3600" b="1" dirty="0">
                <a:solidFill>
                  <a:schemeClr val="bg1"/>
                </a:solidFill>
                <a:latin typeface="Antonio Ultra-Bold" panose="020B0604020202020204" charset="0"/>
              </a:rPr>
              <a:t>Cyber Security                                                    Mahammmad Nazil(154)                                                                              08</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000"/>
                                        <p:tgtEl>
                                          <p:spTgt spid="26"/>
                                        </p:tgtEl>
                                      </p:cBhvr>
                                    </p:animEffect>
                                    <p:anim calcmode="lin" valueType="num">
                                      <p:cBhvr>
                                        <p:cTn id="8" dur="1000" fill="hold"/>
                                        <p:tgtEl>
                                          <p:spTgt spid="26"/>
                                        </p:tgtEl>
                                        <p:attrNameLst>
                                          <p:attrName>ppt_x</p:attrName>
                                        </p:attrNameLst>
                                      </p:cBhvr>
                                      <p:tavLst>
                                        <p:tav tm="0">
                                          <p:val>
                                            <p:strVal val="#ppt_x"/>
                                          </p:val>
                                        </p:tav>
                                        <p:tav tm="100000">
                                          <p:val>
                                            <p:strVal val="#ppt_x"/>
                                          </p:val>
                                        </p:tav>
                                      </p:tavLst>
                                    </p:anim>
                                    <p:anim calcmode="lin" valueType="num">
                                      <p:cBhvr>
                                        <p:cTn id="9"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grpId="0" nodeType="clickEffect">
                                  <p:stCondLst>
                                    <p:cond delay="0"/>
                                  </p:stCondLst>
                                  <p:childTnLst>
                                    <p:set>
                                      <p:cBhvr>
                                        <p:cTn id="13" dur="1" fill="hold">
                                          <p:stCondLst>
                                            <p:cond delay="0"/>
                                          </p:stCondLst>
                                        </p:cTn>
                                        <p:tgtEl>
                                          <p:spTgt spid="22"/>
                                        </p:tgtEl>
                                        <p:attrNameLst>
                                          <p:attrName>style.visibility</p:attrName>
                                        </p:attrNameLst>
                                      </p:cBhvr>
                                      <p:to>
                                        <p:strVal val="visible"/>
                                      </p:to>
                                    </p:set>
                                    <p:animEffect transition="in" filter="barn(inVertical)">
                                      <p:cBhvr>
                                        <p:cTn id="14"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6"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rgbClr val="243F81">
                <a:alpha val="100000"/>
              </a:srgbClr>
            </a:gs>
            <a:gs pos="100000">
              <a:srgbClr val="288198">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flipH="1">
            <a:off x="-10779272" y="-3218551"/>
            <a:ext cx="16235139" cy="16235139"/>
          </a:xfrm>
          <a:custGeom>
            <a:avLst/>
            <a:gdLst/>
            <a:ahLst/>
            <a:cxnLst/>
            <a:rect l="l" t="t" r="r" b="b"/>
            <a:pathLst>
              <a:path w="16235139" h="16235139">
                <a:moveTo>
                  <a:pt x="16235139" y="0"/>
                </a:moveTo>
                <a:lnTo>
                  <a:pt x="0" y="0"/>
                </a:lnTo>
                <a:lnTo>
                  <a:pt x="0" y="16235139"/>
                </a:lnTo>
                <a:lnTo>
                  <a:pt x="16235139" y="16235139"/>
                </a:lnTo>
                <a:lnTo>
                  <a:pt x="16235139" y="0"/>
                </a:lnTo>
                <a:close/>
              </a:path>
            </a:pathLst>
          </a:custGeom>
          <a:blipFill>
            <a:blip r:embed="rId2">
              <a:alphaModFix amt="20999"/>
            </a:blip>
            <a:stretch>
              <a:fillRect/>
            </a:stretch>
          </a:blipFill>
        </p:spPr>
      </p:sp>
      <p:sp>
        <p:nvSpPr>
          <p:cNvPr id="3" name="Freeform 3"/>
          <p:cNvSpPr/>
          <p:nvPr/>
        </p:nvSpPr>
        <p:spPr>
          <a:xfrm flipH="1">
            <a:off x="16802847" y="9074087"/>
            <a:ext cx="365153" cy="347891"/>
          </a:xfrm>
          <a:custGeom>
            <a:avLst/>
            <a:gdLst/>
            <a:ahLst/>
            <a:cxnLst/>
            <a:rect l="l" t="t" r="r" b="b"/>
            <a:pathLst>
              <a:path w="365153" h="347891">
                <a:moveTo>
                  <a:pt x="365153" y="0"/>
                </a:moveTo>
                <a:lnTo>
                  <a:pt x="0" y="0"/>
                </a:lnTo>
                <a:lnTo>
                  <a:pt x="0" y="347891"/>
                </a:lnTo>
                <a:lnTo>
                  <a:pt x="365153" y="347891"/>
                </a:lnTo>
                <a:lnTo>
                  <a:pt x="365153"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7" name="Group 7"/>
          <p:cNvGrpSpPr/>
          <p:nvPr/>
        </p:nvGrpSpPr>
        <p:grpSpPr>
          <a:xfrm>
            <a:off x="8912020" y="2995880"/>
            <a:ext cx="17505147" cy="616124"/>
            <a:chOff x="0" y="0"/>
            <a:chExt cx="4610409" cy="162271"/>
          </a:xfrm>
        </p:grpSpPr>
        <p:sp>
          <p:nvSpPr>
            <p:cNvPr id="8" name="Freeform 8"/>
            <p:cNvSpPr/>
            <p:nvPr/>
          </p:nvSpPr>
          <p:spPr>
            <a:xfrm>
              <a:off x="0" y="0"/>
              <a:ext cx="4610409" cy="162271"/>
            </a:xfrm>
            <a:custGeom>
              <a:avLst/>
              <a:gdLst/>
              <a:ahLst/>
              <a:cxnLst/>
              <a:rect l="l" t="t" r="r" b="b"/>
              <a:pathLst>
                <a:path w="4610409" h="162271">
                  <a:moveTo>
                    <a:pt x="0" y="0"/>
                  </a:moveTo>
                  <a:lnTo>
                    <a:pt x="4610409" y="0"/>
                  </a:lnTo>
                  <a:lnTo>
                    <a:pt x="4610409" y="162271"/>
                  </a:lnTo>
                  <a:lnTo>
                    <a:pt x="0" y="162271"/>
                  </a:lnTo>
                  <a:close/>
                </a:path>
              </a:pathLst>
            </a:custGeom>
            <a:gradFill rotWithShape="1">
              <a:gsLst>
                <a:gs pos="0">
                  <a:srgbClr val="243F81">
                    <a:alpha val="100000"/>
                  </a:srgbClr>
                </a:gs>
                <a:gs pos="100000">
                  <a:srgbClr val="288198">
                    <a:alpha val="100000"/>
                  </a:srgbClr>
                </a:gs>
              </a:gsLst>
              <a:lin ang="0"/>
            </a:gradFill>
          </p:spPr>
        </p:sp>
        <p:sp>
          <p:nvSpPr>
            <p:cNvPr id="9" name="TextBox 9"/>
            <p:cNvSpPr txBox="1"/>
            <p:nvPr/>
          </p:nvSpPr>
          <p:spPr>
            <a:xfrm>
              <a:off x="0" y="-19050"/>
              <a:ext cx="4610409" cy="181321"/>
            </a:xfrm>
            <a:prstGeom prst="rect">
              <a:avLst/>
            </a:prstGeom>
          </p:spPr>
          <p:txBody>
            <a:bodyPr lIns="50800" tIns="50800" rIns="50800" bIns="50800" rtlCol="0" anchor="ctr"/>
            <a:lstStyle/>
            <a:p>
              <a:pPr algn="ctr">
                <a:lnSpc>
                  <a:spcPts val="2783"/>
                </a:lnSpc>
              </a:pPr>
              <a:endParaRPr/>
            </a:p>
          </p:txBody>
        </p:sp>
      </p:grpSp>
      <p:grpSp>
        <p:nvGrpSpPr>
          <p:cNvPr id="10" name="Group 10"/>
          <p:cNvGrpSpPr/>
          <p:nvPr/>
        </p:nvGrpSpPr>
        <p:grpSpPr>
          <a:xfrm>
            <a:off x="6239386" y="2942173"/>
            <a:ext cx="2014483" cy="2344125"/>
            <a:chOff x="0" y="0"/>
            <a:chExt cx="698500" cy="812800"/>
          </a:xfrm>
        </p:grpSpPr>
        <p:sp>
          <p:nvSpPr>
            <p:cNvPr id="11" name="Freeform 11"/>
            <p:cNvSpPr/>
            <p:nvPr/>
          </p:nvSpPr>
          <p:spPr>
            <a:xfrm>
              <a:off x="0" y="0"/>
              <a:ext cx="698500" cy="812800"/>
            </a:xfrm>
            <a:custGeom>
              <a:avLst/>
              <a:gdLst/>
              <a:ahLst/>
              <a:cxnLst/>
              <a:rect l="l" t="t" r="r" b="b"/>
              <a:pathLst>
                <a:path w="698500" h="812800">
                  <a:moveTo>
                    <a:pt x="349250" y="0"/>
                  </a:moveTo>
                  <a:lnTo>
                    <a:pt x="698500" y="203200"/>
                  </a:lnTo>
                  <a:lnTo>
                    <a:pt x="698500" y="609600"/>
                  </a:lnTo>
                  <a:lnTo>
                    <a:pt x="349250" y="812800"/>
                  </a:lnTo>
                  <a:lnTo>
                    <a:pt x="0" y="609600"/>
                  </a:lnTo>
                  <a:lnTo>
                    <a:pt x="0" y="203200"/>
                  </a:lnTo>
                  <a:lnTo>
                    <a:pt x="349250" y="0"/>
                  </a:lnTo>
                  <a:close/>
                </a:path>
              </a:pathLst>
            </a:custGeom>
            <a:blipFill>
              <a:blip r:embed="rId5"/>
              <a:stretch>
                <a:fillRect l="-37431" r="-37431"/>
              </a:stretch>
            </a:blipFill>
            <a:ln w="57150" cap="sq">
              <a:gradFill>
                <a:gsLst>
                  <a:gs pos="0">
                    <a:srgbClr val="243F81">
                      <a:alpha val="100000"/>
                    </a:srgbClr>
                  </a:gs>
                  <a:gs pos="100000">
                    <a:srgbClr val="288198">
                      <a:alpha val="100000"/>
                    </a:srgbClr>
                  </a:gs>
                </a:gsLst>
                <a:lin ang="0"/>
              </a:gradFill>
              <a:prstDash val="solid"/>
              <a:miter/>
            </a:ln>
          </p:spPr>
        </p:sp>
      </p:grpSp>
      <p:grpSp>
        <p:nvGrpSpPr>
          <p:cNvPr id="12" name="Group 12"/>
          <p:cNvGrpSpPr/>
          <p:nvPr/>
        </p:nvGrpSpPr>
        <p:grpSpPr>
          <a:xfrm>
            <a:off x="-9714572" y="5789783"/>
            <a:ext cx="16737477" cy="529974"/>
            <a:chOff x="0" y="0"/>
            <a:chExt cx="4408224" cy="139582"/>
          </a:xfrm>
        </p:grpSpPr>
        <p:sp>
          <p:nvSpPr>
            <p:cNvPr id="13" name="Freeform 13"/>
            <p:cNvSpPr/>
            <p:nvPr/>
          </p:nvSpPr>
          <p:spPr>
            <a:xfrm>
              <a:off x="0" y="0"/>
              <a:ext cx="4408224" cy="139582"/>
            </a:xfrm>
            <a:custGeom>
              <a:avLst/>
              <a:gdLst/>
              <a:ahLst/>
              <a:cxnLst/>
              <a:rect l="l" t="t" r="r" b="b"/>
              <a:pathLst>
                <a:path w="4408224" h="139582">
                  <a:moveTo>
                    <a:pt x="0" y="0"/>
                  </a:moveTo>
                  <a:lnTo>
                    <a:pt x="4408224" y="0"/>
                  </a:lnTo>
                  <a:lnTo>
                    <a:pt x="4408224" y="139582"/>
                  </a:lnTo>
                  <a:lnTo>
                    <a:pt x="0" y="139582"/>
                  </a:lnTo>
                  <a:close/>
                </a:path>
              </a:pathLst>
            </a:custGeom>
            <a:gradFill rotWithShape="1">
              <a:gsLst>
                <a:gs pos="0">
                  <a:srgbClr val="243F81">
                    <a:alpha val="100000"/>
                  </a:srgbClr>
                </a:gs>
                <a:gs pos="100000">
                  <a:srgbClr val="288198">
                    <a:alpha val="100000"/>
                  </a:srgbClr>
                </a:gs>
              </a:gsLst>
              <a:lin ang="0"/>
            </a:gradFill>
          </p:spPr>
        </p:sp>
        <p:sp>
          <p:nvSpPr>
            <p:cNvPr id="14" name="TextBox 14"/>
            <p:cNvSpPr txBox="1"/>
            <p:nvPr/>
          </p:nvSpPr>
          <p:spPr>
            <a:xfrm>
              <a:off x="0" y="-19050"/>
              <a:ext cx="4408224" cy="158632"/>
            </a:xfrm>
            <a:prstGeom prst="rect">
              <a:avLst/>
            </a:prstGeom>
          </p:spPr>
          <p:txBody>
            <a:bodyPr lIns="50800" tIns="50800" rIns="50800" bIns="50800" rtlCol="0" anchor="ctr"/>
            <a:lstStyle/>
            <a:p>
              <a:pPr algn="ctr">
                <a:lnSpc>
                  <a:spcPts val="2783"/>
                </a:lnSpc>
              </a:pPr>
              <a:endParaRPr/>
            </a:p>
          </p:txBody>
        </p:sp>
      </p:grpSp>
      <p:grpSp>
        <p:nvGrpSpPr>
          <p:cNvPr id="15" name="Group 15"/>
          <p:cNvGrpSpPr/>
          <p:nvPr/>
        </p:nvGrpSpPr>
        <p:grpSpPr>
          <a:xfrm>
            <a:off x="8437286" y="5889070"/>
            <a:ext cx="2242420" cy="2344125"/>
            <a:chOff x="0" y="0"/>
            <a:chExt cx="975857" cy="1020117"/>
          </a:xfrm>
        </p:grpSpPr>
        <p:sp>
          <p:nvSpPr>
            <p:cNvPr id="16" name="Freeform 16"/>
            <p:cNvSpPr/>
            <p:nvPr/>
          </p:nvSpPr>
          <p:spPr>
            <a:xfrm>
              <a:off x="0" y="0"/>
              <a:ext cx="975857" cy="1020117"/>
            </a:xfrm>
            <a:custGeom>
              <a:avLst/>
              <a:gdLst/>
              <a:ahLst/>
              <a:cxnLst/>
              <a:rect l="l" t="t" r="r" b="b"/>
              <a:pathLst>
                <a:path w="975857" h="1020117">
                  <a:moveTo>
                    <a:pt x="487929" y="0"/>
                  </a:moveTo>
                  <a:lnTo>
                    <a:pt x="975857" y="203200"/>
                  </a:lnTo>
                  <a:lnTo>
                    <a:pt x="975857" y="816917"/>
                  </a:lnTo>
                  <a:lnTo>
                    <a:pt x="487929" y="1020117"/>
                  </a:lnTo>
                  <a:lnTo>
                    <a:pt x="0" y="816917"/>
                  </a:lnTo>
                  <a:lnTo>
                    <a:pt x="0" y="203200"/>
                  </a:lnTo>
                  <a:lnTo>
                    <a:pt x="487929" y="0"/>
                  </a:lnTo>
                  <a:close/>
                </a:path>
              </a:pathLst>
            </a:custGeom>
            <a:blipFill>
              <a:blip r:embed="rId6"/>
              <a:stretch>
                <a:fillRect l="-4275" r="-4275" b="-3840"/>
              </a:stretch>
            </a:blipFill>
            <a:ln w="57150" cap="sq">
              <a:gradFill>
                <a:gsLst>
                  <a:gs pos="0">
                    <a:srgbClr val="243F81">
                      <a:alpha val="100000"/>
                    </a:srgbClr>
                  </a:gs>
                  <a:gs pos="100000">
                    <a:srgbClr val="288198">
                      <a:alpha val="100000"/>
                    </a:srgbClr>
                  </a:gs>
                </a:gsLst>
                <a:lin ang="0"/>
              </a:gradFill>
              <a:prstDash val="solid"/>
              <a:miter/>
            </a:ln>
          </p:spPr>
        </p:sp>
      </p:grpSp>
      <p:grpSp>
        <p:nvGrpSpPr>
          <p:cNvPr id="17" name="Group 17"/>
          <p:cNvGrpSpPr/>
          <p:nvPr/>
        </p:nvGrpSpPr>
        <p:grpSpPr>
          <a:xfrm>
            <a:off x="-463960" y="8233195"/>
            <a:ext cx="18751960" cy="1195812"/>
            <a:chOff x="0" y="0"/>
            <a:chExt cx="4938788" cy="314946"/>
          </a:xfrm>
        </p:grpSpPr>
        <p:sp>
          <p:nvSpPr>
            <p:cNvPr id="18" name="Freeform 18"/>
            <p:cNvSpPr/>
            <p:nvPr/>
          </p:nvSpPr>
          <p:spPr>
            <a:xfrm>
              <a:off x="0" y="0"/>
              <a:ext cx="4938788" cy="314946"/>
            </a:xfrm>
            <a:custGeom>
              <a:avLst/>
              <a:gdLst/>
              <a:ahLst/>
              <a:cxnLst/>
              <a:rect l="l" t="t" r="r" b="b"/>
              <a:pathLst>
                <a:path w="4938788" h="314946">
                  <a:moveTo>
                    <a:pt x="0" y="0"/>
                  </a:moveTo>
                  <a:lnTo>
                    <a:pt x="4938788" y="0"/>
                  </a:lnTo>
                  <a:lnTo>
                    <a:pt x="4938788" y="314946"/>
                  </a:lnTo>
                  <a:lnTo>
                    <a:pt x="0" y="314946"/>
                  </a:lnTo>
                  <a:close/>
                </a:path>
              </a:pathLst>
            </a:custGeom>
            <a:gradFill rotWithShape="1">
              <a:gsLst>
                <a:gs pos="0">
                  <a:srgbClr val="243F81">
                    <a:alpha val="100000"/>
                  </a:srgbClr>
                </a:gs>
                <a:gs pos="100000">
                  <a:srgbClr val="288198">
                    <a:alpha val="100000"/>
                  </a:srgbClr>
                </a:gs>
              </a:gsLst>
              <a:lin ang="0"/>
            </a:gradFill>
          </p:spPr>
        </p:sp>
        <p:sp>
          <p:nvSpPr>
            <p:cNvPr id="19" name="TextBox 19"/>
            <p:cNvSpPr txBox="1"/>
            <p:nvPr/>
          </p:nvSpPr>
          <p:spPr>
            <a:xfrm>
              <a:off x="0" y="-19050"/>
              <a:ext cx="4938788" cy="333996"/>
            </a:xfrm>
            <a:prstGeom prst="rect">
              <a:avLst/>
            </a:prstGeom>
          </p:spPr>
          <p:txBody>
            <a:bodyPr lIns="50800" tIns="50800" rIns="50800" bIns="50800" rtlCol="0" anchor="ctr"/>
            <a:lstStyle/>
            <a:p>
              <a:pPr algn="ctr">
                <a:lnSpc>
                  <a:spcPts val="2783"/>
                </a:lnSpc>
              </a:pPr>
              <a:endParaRPr/>
            </a:p>
          </p:txBody>
        </p:sp>
      </p:grpSp>
      <p:sp>
        <p:nvSpPr>
          <p:cNvPr id="21" name="TextBox 21"/>
          <p:cNvSpPr txBox="1"/>
          <p:nvPr/>
        </p:nvSpPr>
        <p:spPr>
          <a:xfrm>
            <a:off x="1028700" y="730426"/>
            <a:ext cx="12938517" cy="1540483"/>
          </a:xfrm>
          <a:prstGeom prst="rect">
            <a:avLst/>
          </a:prstGeom>
        </p:spPr>
        <p:txBody>
          <a:bodyPr lIns="0" tIns="0" rIns="0" bIns="0" rtlCol="0" anchor="t">
            <a:spAutoFit/>
          </a:bodyPr>
          <a:lstStyle/>
          <a:p>
            <a:pPr algn="just">
              <a:lnSpc>
                <a:spcPts val="12056"/>
              </a:lnSpc>
              <a:spcBef>
                <a:spcPct val="0"/>
              </a:spcBef>
            </a:pPr>
            <a:r>
              <a:rPr lang="en-US" sz="10393" dirty="0">
                <a:solidFill>
                  <a:srgbClr val="FFFFFF"/>
                </a:solidFill>
                <a:latin typeface="Antonio Light"/>
                <a:ea typeface="Antonio Light"/>
                <a:cs typeface="Antonio Light"/>
                <a:sym typeface="Antonio Light"/>
              </a:rPr>
              <a:t>SOME FAMOUS CYBER ATTAKS</a:t>
            </a:r>
          </a:p>
        </p:txBody>
      </p:sp>
      <p:sp>
        <p:nvSpPr>
          <p:cNvPr id="22" name="TextBox 22"/>
          <p:cNvSpPr txBox="1"/>
          <p:nvPr/>
        </p:nvSpPr>
        <p:spPr>
          <a:xfrm>
            <a:off x="9303731" y="4114235"/>
            <a:ext cx="8984269" cy="1590179"/>
          </a:xfrm>
          <a:prstGeom prst="rect">
            <a:avLst/>
          </a:prstGeom>
        </p:spPr>
        <p:txBody>
          <a:bodyPr lIns="0" tIns="0" rIns="0" bIns="0" rtlCol="0" anchor="t">
            <a:spAutoFit/>
          </a:bodyPr>
          <a:lstStyle/>
          <a:p>
            <a:pPr marL="457200" indent="-457200" algn="l">
              <a:lnSpc>
                <a:spcPts val="3113"/>
              </a:lnSpc>
              <a:spcBef>
                <a:spcPct val="0"/>
              </a:spcBef>
              <a:buFont typeface="Arial" panose="020B0604020202020204" pitchFamily="34" charset="0"/>
              <a:buChar char="•"/>
            </a:pPr>
            <a:r>
              <a:rPr lang="en-US" sz="2684" b="1" dirty="0">
                <a:solidFill>
                  <a:srgbClr val="FFFFFF"/>
                </a:solidFill>
                <a:latin typeface="Raleway Medium"/>
                <a:ea typeface="Raleway Medium"/>
                <a:cs typeface="Raleway Medium"/>
                <a:sym typeface="Raleway Medium"/>
              </a:rPr>
              <a:t>A ransomware virus spread worldwide, locking computers and demanding Bitcoin payments to unlock files.  Affected 200,000+ computers in 150+ countries, </a:t>
            </a:r>
          </a:p>
        </p:txBody>
      </p:sp>
      <p:sp>
        <p:nvSpPr>
          <p:cNvPr id="23" name="TextBox 23"/>
          <p:cNvSpPr txBox="1"/>
          <p:nvPr/>
        </p:nvSpPr>
        <p:spPr>
          <a:xfrm>
            <a:off x="9037388" y="3087614"/>
            <a:ext cx="7496886" cy="432657"/>
          </a:xfrm>
          <a:prstGeom prst="rect">
            <a:avLst/>
          </a:prstGeom>
        </p:spPr>
        <p:txBody>
          <a:bodyPr lIns="0" tIns="0" rIns="0" bIns="0" rtlCol="0" anchor="t">
            <a:spAutoFit/>
          </a:bodyPr>
          <a:lstStyle/>
          <a:p>
            <a:pPr algn="l">
              <a:lnSpc>
                <a:spcPts val="3345"/>
              </a:lnSpc>
              <a:spcBef>
                <a:spcPct val="0"/>
              </a:spcBef>
            </a:pPr>
            <a:r>
              <a:rPr lang="en-US" sz="2883" b="1" dirty="0">
                <a:solidFill>
                  <a:srgbClr val="FFFFFF"/>
                </a:solidFill>
                <a:latin typeface="Raleway Ultra-Bold"/>
                <a:ea typeface="Raleway Ultra-Bold"/>
                <a:cs typeface="Raleway Ultra-Bold"/>
                <a:sym typeface="Raleway Ultra-Bold"/>
              </a:rPr>
              <a:t>1. WannaCry Ransomware Attack (2017)</a:t>
            </a:r>
          </a:p>
        </p:txBody>
      </p:sp>
      <p:sp>
        <p:nvSpPr>
          <p:cNvPr id="24" name="TextBox 24"/>
          <p:cNvSpPr txBox="1"/>
          <p:nvPr/>
        </p:nvSpPr>
        <p:spPr>
          <a:xfrm>
            <a:off x="659015" y="5832104"/>
            <a:ext cx="7224305" cy="447086"/>
          </a:xfrm>
          <a:prstGeom prst="rect">
            <a:avLst/>
          </a:prstGeom>
        </p:spPr>
        <p:txBody>
          <a:bodyPr lIns="0" tIns="0" rIns="0" bIns="0" rtlCol="0" anchor="t">
            <a:spAutoFit/>
          </a:bodyPr>
          <a:lstStyle/>
          <a:p>
            <a:pPr algn="l">
              <a:lnSpc>
                <a:spcPts val="3456"/>
              </a:lnSpc>
              <a:spcBef>
                <a:spcPct val="0"/>
              </a:spcBef>
            </a:pPr>
            <a:r>
              <a:rPr lang="en-US" sz="2980" b="1" dirty="0">
                <a:solidFill>
                  <a:srgbClr val="FFFFFF"/>
                </a:solidFill>
                <a:latin typeface="Raleway Ultra-Bold"/>
                <a:ea typeface="Raleway Ultra-Bold"/>
                <a:cs typeface="Raleway Ultra-Bold"/>
                <a:sym typeface="Raleway Ultra-Bold"/>
              </a:rPr>
              <a:t>2. Yahoo Data Breach (2013-2014)</a:t>
            </a:r>
          </a:p>
        </p:txBody>
      </p:sp>
      <p:sp>
        <p:nvSpPr>
          <p:cNvPr id="25" name="TextBox 25"/>
          <p:cNvSpPr txBox="1"/>
          <p:nvPr/>
        </p:nvSpPr>
        <p:spPr>
          <a:xfrm>
            <a:off x="485897" y="6897360"/>
            <a:ext cx="8658103" cy="1474216"/>
          </a:xfrm>
          <a:prstGeom prst="rect">
            <a:avLst/>
          </a:prstGeom>
        </p:spPr>
        <p:txBody>
          <a:bodyPr lIns="0" tIns="0" rIns="0" bIns="0" rtlCol="0" anchor="t">
            <a:spAutoFit/>
          </a:bodyPr>
          <a:lstStyle/>
          <a:p>
            <a:pPr marL="457200" indent="-457200" algn="l">
              <a:lnSpc>
                <a:spcPts val="2905"/>
              </a:lnSpc>
              <a:spcBef>
                <a:spcPct val="0"/>
              </a:spcBef>
              <a:buFont typeface="Arial" panose="020B0604020202020204" pitchFamily="34" charset="0"/>
              <a:buChar char="•"/>
            </a:pPr>
            <a:r>
              <a:rPr lang="en-US" sz="2504" b="1" dirty="0">
                <a:solidFill>
                  <a:srgbClr val="FFFFFF"/>
                </a:solidFill>
                <a:latin typeface="Raleway Medium"/>
                <a:ea typeface="Raleway Medium"/>
                <a:cs typeface="Raleway Medium"/>
                <a:sym typeface="Raleway Medium"/>
              </a:rPr>
              <a:t>Hackers stole personal data from 3 billion Yahoo accounts, including emails, passwords, and security questions. Largest data breach in history, leading to lawsuits and a major drop in Yahoo’s valuation.</a:t>
            </a:r>
          </a:p>
        </p:txBody>
      </p:sp>
      <p:sp>
        <p:nvSpPr>
          <p:cNvPr id="6" name="TextBox 5">
            <a:extLst>
              <a:ext uri="{FF2B5EF4-FFF2-40B4-BE49-F238E27FC236}">
                <a16:creationId xmlns:a16="http://schemas.microsoft.com/office/drawing/2014/main" id="{4801E510-99C8-83C9-FFD9-88CC24681E43}"/>
              </a:ext>
            </a:extLst>
          </p:cNvPr>
          <p:cNvSpPr txBox="1"/>
          <p:nvPr/>
        </p:nvSpPr>
        <p:spPr>
          <a:xfrm>
            <a:off x="262096" y="9751136"/>
            <a:ext cx="18592800" cy="646331"/>
          </a:xfrm>
          <a:prstGeom prst="rect">
            <a:avLst/>
          </a:prstGeom>
          <a:noFill/>
        </p:spPr>
        <p:txBody>
          <a:bodyPr wrap="square">
            <a:spAutoFit/>
          </a:bodyPr>
          <a:lstStyle/>
          <a:p>
            <a:r>
              <a:rPr lang="en-US" sz="3600" b="1" dirty="0">
                <a:solidFill>
                  <a:schemeClr val="bg1"/>
                </a:solidFill>
                <a:latin typeface="Antonio Ultra-Bold" panose="020B0604020202020204" charset="0"/>
              </a:rPr>
              <a:t>Cyber Security                                                    Mahammmad Nazil(154)                                                                             09</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1">
                                            <p:txEl>
                                              <p:pRg st="0" end="0"/>
                                            </p:txEl>
                                          </p:spTgt>
                                        </p:tgtEl>
                                        <p:attrNameLst>
                                          <p:attrName>style.visibility</p:attrName>
                                        </p:attrNameLst>
                                      </p:cBhvr>
                                      <p:to>
                                        <p:strVal val="visible"/>
                                      </p:to>
                                    </p:set>
                                    <p:animEffect transition="in" filter="fade">
                                      <p:cBhvr>
                                        <p:cTn id="7" dur="1000"/>
                                        <p:tgtEl>
                                          <p:spTgt spid="21">
                                            <p:txEl>
                                              <p:pRg st="0" end="0"/>
                                            </p:txEl>
                                          </p:spTgt>
                                        </p:tgtEl>
                                      </p:cBhvr>
                                    </p:animEffect>
                                    <p:anim calcmode="lin" valueType="num">
                                      <p:cBhvr>
                                        <p:cTn id="8" dur="1000" fill="hold"/>
                                        <p:tgtEl>
                                          <p:spTgt spid="21">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1">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3">
                                            <p:txEl>
                                              <p:pRg st="0" end="0"/>
                                            </p:txEl>
                                          </p:spTgt>
                                        </p:tgtEl>
                                        <p:attrNameLst>
                                          <p:attrName>style.visibility</p:attrName>
                                        </p:attrNameLst>
                                      </p:cBhvr>
                                      <p:to>
                                        <p:strVal val="visible"/>
                                      </p:to>
                                    </p:set>
                                    <p:animEffect transition="in" filter="fade">
                                      <p:cBhvr>
                                        <p:cTn id="14" dur="1000"/>
                                        <p:tgtEl>
                                          <p:spTgt spid="23">
                                            <p:txEl>
                                              <p:pRg st="0" end="0"/>
                                            </p:txEl>
                                          </p:spTgt>
                                        </p:tgtEl>
                                      </p:cBhvr>
                                    </p:animEffect>
                                    <p:anim calcmode="lin" valueType="num">
                                      <p:cBhvr>
                                        <p:cTn id="15" dur="1000" fill="hold"/>
                                        <p:tgtEl>
                                          <p:spTgt spid="23">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2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1" presetClass="entr" presetSubtype="1"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wheel(1)">
                                      <p:cBhvr>
                                        <p:cTn id="21" dur="2000"/>
                                        <p:tgtEl>
                                          <p:spTgt spid="10"/>
                                        </p:tgtEl>
                                      </p:cBhvr>
                                    </p:animEffect>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22">
                                            <p:txEl>
                                              <p:pRg st="0" end="0"/>
                                            </p:txEl>
                                          </p:spTgt>
                                        </p:tgtEl>
                                        <p:attrNameLst>
                                          <p:attrName>style.visibility</p:attrName>
                                        </p:attrNameLst>
                                      </p:cBhvr>
                                      <p:to>
                                        <p:strVal val="visible"/>
                                      </p:to>
                                    </p:set>
                                    <p:animEffect transition="in" filter="fade">
                                      <p:cBhvr>
                                        <p:cTn id="26" dur="1000"/>
                                        <p:tgtEl>
                                          <p:spTgt spid="22">
                                            <p:txEl>
                                              <p:pRg st="0" end="0"/>
                                            </p:txEl>
                                          </p:spTgt>
                                        </p:tgtEl>
                                      </p:cBhvr>
                                    </p:animEffect>
                                    <p:anim calcmode="lin" valueType="num">
                                      <p:cBhvr>
                                        <p:cTn id="27" dur="1000" fill="hold"/>
                                        <p:tgtEl>
                                          <p:spTgt spid="22">
                                            <p:txEl>
                                              <p:pRg st="0" end="0"/>
                                            </p:txEl>
                                          </p:spTgt>
                                        </p:tgtEl>
                                        <p:attrNameLst>
                                          <p:attrName>ppt_x</p:attrName>
                                        </p:attrNameLst>
                                      </p:cBhvr>
                                      <p:tavLst>
                                        <p:tav tm="0">
                                          <p:val>
                                            <p:strVal val="#ppt_x"/>
                                          </p:val>
                                        </p:tav>
                                        <p:tav tm="100000">
                                          <p:val>
                                            <p:strVal val="#ppt_x"/>
                                          </p:val>
                                        </p:tav>
                                      </p:tavLst>
                                    </p:anim>
                                    <p:anim calcmode="lin" valueType="num">
                                      <p:cBhvr>
                                        <p:cTn id="28" dur="1000" fill="hold"/>
                                        <p:tgtEl>
                                          <p:spTgt spid="2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nodeType="clickEffect">
                                  <p:stCondLst>
                                    <p:cond delay="0"/>
                                  </p:stCondLst>
                                  <p:childTnLst>
                                    <p:set>
                                      <p:cBhvr>
                                        <p:cTn id="32" dur="1" fill="hold">
                                          <p:stCondLst>
                                            <p:cond delay="0"/>
                                          </p:stCondLst>
                                        </p:cTn>
                                        <p:tgtEl>
                                          <p:spTgt spid="24">
                                            <p:txEl>
                                              <p:pRg st="0" end="0"/>
                                            </p:txEl>
                                          </p:spTgt>
                                        </p:tgtEl>
                                        <p:attrNameLst>
                                          <p:attrName>style.visibility</p:attrName>
                                        </p:attrNameLst>
                                      </p:cBhvr>
                                      <p:to>
                                        <p:strVal val="visible"/>
                                      </p:to>
                                    </p:set>
                                    <p:animEffect transition="in" filter="fade">
                                      <p:cBhvr>
                                        <p:cTn id="33" dur="1000"/>
                                        <p:tgtEl>
                                          <p:spTgt spid="24">
                                            <p:txEl>
                                              <p:pRg st="0" end="0"/>
                                            </p:txEl>
                                          </p:spTgt>
                                        </p:tgtEl>
                                      </p:cBhvr>
                                    </p:animEffect>
                                    <p:anim calcmode="lin" valueType="num">
                                      <p:cBhvr>
                                        <p:cTn id="34" dur="1000" fill="hold"/>
                                        <p:tgtEl>
                                          <p:spTgt spid="24">
                                            <p:txEl>
                                              <p:pRg st="0" end="0"/>
                                            </p:txEl>
                                          </p:spTgt>
                                        </p:tgtEl>
                                        <p:attrNameLst>
                                          <p:attrName>ppt_x</p:attrName>
                                        </p:attrNameLst>
                                      </p:cBhvr>
                                      <p:tavLst>
                                        <p:tav tm="0">
                                          <p:val>
                                            <p:strVal val="#ppt_x"/>
                                          </p:val>
                                        </p:tav>
                                        <p:tav tm="100000">
                                          <p:val>
                                            <p:strVal val="#ppt_x"/>
                                          </p:val>
                                        </p:tav>
                                      </p:tavLst>
                                    </p:anim>
                                    <p:anim calcmode="lin" valueType="num">
                                      <p:cBhvr>
                                        <p:cTn id="35" dur="1000" fill="hold"/>
                                        <p:tgtEl>
                                          <p:spTgt spid="2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21" presetClass="entr" presetSubtype="1" fill="hold" nodeType="click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wheel(1)">
                                      <p:cBhvr>
                                        <p:cTn id="40" dur="2000"/>
                                        <p:tgtEl>
                                          <p:spTgt spid="15"/>
                                        </p:tgtEl>
                                      </p:cBhvr>
                                    </p:animEffect>
                                  </p:childTnLst>
                                </p:cTn>
                              </p:par>
                            </p:childTnLst>
                          </p:cTn>
                        </p:par>
                      </p:childTnLst>
                    </p:cTn>
                  </p:par>
                  <p:par>
                    <p:cTn id="41" fill="hold">
                      <p:stCondLst>
                        <p:cond delay="indefinite"/>
                      </p:stCondLst>
                      <p:childTnLst>
                        <p:par>
                          <p:cTn id="42" fill="hold">
                            <p:stCondLst>
                              <p:cond delay="0"/>
                            </p:stCondLst>
                            <p:childTnLst>
                              <p:par>
                                <p:cTn id="43" presetID="42" presetClass="entr" presetSubtype="0" fill="hold" nodeType="clickEffect">
                                  <p:stCondLst>
                                    <p:cond delay="0"/>
                                  </p:stCondLst>
                                  <p:childTnLst>
                                    <p:set>
                                      <p:cBhvr>
                                        <p:cTn id="44" dur="1" fill="hold">
                                          <p:stCondLst>
                                            <p:cond delay="0"/>
                                          </p:stCondLst>
                                        </p:cTn>
                                        <p:tgtEl>
                                          <p:spTgt spid="25">
                                            <p:txEl>
                                              <p:pRg st="0" end="0"/>
                                            </p:txEl>
                                          </p:spTgt>
                                        </p:tgtEl>
                                        <p:attrNameLst>
                                          <p:attrName>style.visibility</p:attrName>
                                        </p:attrNameLst>
                                      </p:cBhvr>
                                      <p:to>
                                        <p:strVal val="visible"/>
                                      </p:to>
                                    </p:set>
                                    <p:animEffect transition="in" filter="fade">
                                      <p:cBhvr>
                                        <p:cTn id="45" dur="1000"/>
                                        <p:tgtEl>
                                          <p:spTgt spid="25">
                                            <p:txEl>
                                              <p:pRg st="0" end="0"/>
                                            </p:txEl>
                                          </p:spTgt>
                                        </p:tgtEl>
                                      </p:cBhvr>
                                    </p:animEffect>
                                    <p:anim calcmode="lin" valueType="num">
                                      <p:cBhvr>
                                        <p:cTn id="46" dur="1000" fill="hold"/>
                                        <p:tgtEl>
                                          <p:spTgt spid="25">
                                            <p:txEl>
                                              <p:pRg st="0" end="0"/>
                                            </p:txEl>
                                          </p:spTgt>
                                        </p:tgtEl>
                                        <p:attrNameLst>
                                          <p:attrName>ppt_x</p:attrName>
                                        </p:attrNameLst>
                                      </p:cBhvr>
                                      <p:tavLst>
                                        <p:tav tm="0">
                                          <p:val>
                                            <p:strVal val="#ppt_x"/>
                                          </p:val>
                                        </p:tav>
                                        <p:tav tm="100000">
                                          <p:val>
                                            <p:strVal val="#ppt_x"/>
                                          </p:val>
                                        </p:tav>
                                      </p:tavLst>
                                    </p:anim>
                                    <p:anim calcmode="lin" valueType="num">
                                      <p:cBhvr>
                                        <p:cTn id="47" dur="1000" fill="hold"/>
                                        <p:tgtEl>
                                          <p:spTgt spid="25">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146</TotalTime>
  <Words>805</Words>
  <Application>Microsoft Office PowerPoint</Application>
  <PresentationFormat>Custom</PresentationFormat>
  <Paragraphs>118</Paragraphs>
  <Slides>16</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16</vt:i4>
      </vt:variant>
    </vt:vector>
  </HeadingPairs>
  <TitlesOfParts>
    <vt:vector size="26" baseType="lpstr">
      <vt:lpstr>Antonio Light</vt:lpstr>
      <vt:lpstr>Calibri</vt:lpstr>
      <vt:lpstr>Raleway Medium</vt:lpstr>
      <vt:lpstr>Antonio Ultra-Bold</vt:lpstr>
      <vt:lpstr>Montserrat Medium</vt:lpstr>
      <vt:lpstr>Wingdings</vt:lpstr>
      <vt:lpstr>Arial</vt:lpstr>
      <vt:lpstr>Raleway Ultra-Bold</vt:lpstr>
      <vt:lpstr>Raleway</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Non Text Magic Studio Magic Design for Presentations L&amp;P</dc:title>
  <dc:creator>Nazil Mathakiya</dc:creator>
  <cp:lastModifiedBy>Nazil Mathakiya</cp:lastModifiedBy>
  <cp:revision>15</cp:revision>
  <dcterms:created xsi:type="dcterms:W3CDTF">2006-08-16T00:00:00Z</dcterms:created>
  <dcterms:modified xsi:type="dcterms:W3CDTF">2025-03-12T16:54:24Z</dcterms:modified>
  <dc:identifier>DAGgxXzGyok</dc:identifier>
</cp:coreProperties>
</file>